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170A89CA" w14:textId="77777777" w:rsidR="00066F64" w:rsidRPr="00FC5595" w:rsidRDefault="00A37433" w:rsidP="00066F64">
      <w:pPr>
        <w:keepNext/>
        <w:keepLines/>
        <w:spacing w:after="120" w:line="340" w:lineRule="exact"/>
        <w:jc w:val="center"/>
        <w:rPr>
          <w:rFonts w:asciiTheme="minorHAnsi" w:hAnsiTheme="minorHAnsi" w:cs="Arial"/>
          <w:b/>
          <w:smallCaps/>
          <w:sz w:val="28"/>
        </w:rPr>
      </w:pPr>
      <w:bookmarkStart w:id="0" w:name="_Ref519310164"/>
      <w:bookmarkStart w:id="1" w:name="_Toc519591986"/>
      <w:bookmarkStart w:id="2" w:name="_Toc519600074"/>
      <w:bookmarkStart w:id="3" w:name="_Ref522323480"/>
      <w:bookmarkStart w:id="4" w:name="_Toc523225498"/>
      <w:r>
        <w:rPr>
          <w:rFonts w:asciiTheme="minorHAnsi" w:hAnsiTheme="minorHAnsi" w:cs="Arial"/>
          <w:b/>
          <w:smallCaps/>
          <w:sz w:val="28"/>
        </w:rPr>
        <w:t xml:space="preserve"> </w:t>
      </w:r>
    </w:p>
    <w:p w14:paraId="0A54CAF9" w14:textId="77777777" w:rsidR="00BA3C79" w:rsidRPr="00B304E9" w:rsidRDefault="00BA3C79" w:rsidP="00BA3C79">
      <w:pPr>
        <w:pStyle w:val="Zkladnodstavec"/>
        <w:jc w:val="both"/>
        <w:rPr>
          <w:rFonts w:asciiTheme="majorHAnsi" w:hAnsiTheme="majorHAnsi" w:cs="MyriadPro-Black"/>
          <w:caps/>
          <w:sz w:val="40"/>
          <w:szCs w:val="60"/>
        </w:rPr>
      </w:pPr>
      <w:r w:rsidRPr="00B304E9">
        <w:rPr>
          <w:rFonts w:asciiTheme="majorHAnsi" w:hAnsiTheme="majorHAnsi" w:cs="MyriadPro-Black"/>
          <w:caps/>
          <w:sz w:val="40"/>
          <w:szCs w:val="60"/>
        </w:rPr>
        <w:t>INTEGROVANÝ REGIONÁLNÍ OPERAČNÍ PROGRAM</w:t>
      </w:r>
    </w:p>
    <w:p w14:paraId="71FB7BF5" w14:textId="77777777" w:rsidR="00BA3C79" w:rsidRDefault="00BA3C79" w:rsidP="00BA3C79">
      <w:pPr>
        <w:spacing w:after="200" w:line="276" w:lineRule="auto"/>
        <w:rPr>
          <w:rFonts w:ascii="Arial" w:hAnsi="Arial" w:cs="Arial"/>
          <w:b/>
          <w:sz w:val="40"/>
          <w:szCs w:val="40"/>
        </w:rPr>
      </w:pPr>
    </w:p>
    <w:p w14:paraId="57CF6D79" w14:textId="77777777" w:rsidR="00BA3C79" w:rsidRDefault="00BA3C79" w:rsidP="00BA3C79">
      <w:pPr>
        <w:spacing w:after="200" w:line="276" w:lineRule="auto"/>
        <w:rPr>
          <w:rFonts w:ascii="Arial" w:hAnsi="Arial" w:cs="Arial"/>
          <w:b/>
          <w:sz w:val="40"/>
          <w:szCs w:val="40"/>
        </w:rPr>
      </w:pPr>
    </w:p>
    <w:p w14:paraId="4BA7A461" w14:textId="77777777" w:rsidR="006A1507" w:rsidRPr="003756C2" w:rsidRDefault="006A1507" w:rsidP="006A1507">
      <w:pPr>
        <w:pStyle w:val="Zkladnodstavec"/>
        <w:rPr>
          <w:rFonts w:asciiTheme="majorHAnsi" w:hAnsiTheme="majorHAnsi" w:cs="MyriadPro-Black"/>
          <w:caps/>
          <w:sz w:val="60"/>
          <w:szCs w:val="60"/>
        </w:rPr>
      </w:pPr>
      <w:r>
        <w:rPr>
          <w:rFonts w:asciiTheme="majorHAnsi" w:hAnsiTheme="majorHAnsi" w:cs="MyriadPro-Black"/>
          <w:caps/>
          <w:sz w:val="60"/>
          <w:szCs w:val="60"/>
        </w:rPr>
        <w:t xml:space="preserve">SPECIFICKÁ </w:t>
      </w:r>
      <w:r w:rsidRPr="003756C2">
        <w:rPr>
          <w:rFonts w:asciiTheme="majorHAnsi" w:hAnsiTheme="majorHAnsi" w:cs="MyriadPro-Black"/>
          <w:caps/>
          <w:sz w:val="60"/>
          <w:szCs w:val="60"/>
        </w:rPr>
        <w:t>PRAVIDLA</w:t>
      </w:r>
    </w:p>
    <w:p w14:paraId="795A0CE1" w14:textId="77777777" w:rsidR="006A1507" w:rsidRPr="00B87595" w:rsidRDefault="006A1507" w:rsidP="006A1507">
      <w:pPr>
        <w:pStyle w:val="Zkladnodstavec"/>
        <w:rPr>
          <w:rFonts w:asciiTheme="majorHAnsi" w:hAnsiTheme="majorHAnsi" w:cs="MyriadPro-Black"/>
          <w:caps/>
          <w:sz w:val="60"/>
          <w:szCs w:val="60"/>
        </w:rPr>
      </w:pPr>
      <w:r w:rsidRPr="003756C2">
        <w:rPr>
          <w:rFonts w:asciiTheme="majorHAnsi" w:hAnsiTheme="majorHAnsi" w:cs="MyriadPro-Black"/>
          <w:caps/>
          <w:sz w:val="60"/>
          <w:szCs w:val="60"/>
        </w:rPr>
        <w:t>PRO ŽADATELE A PŘÍJEMCE</w:t>
      </w:r>
      <w:r>
        <w:rPr>
          <w:rFonts w:asciiTheme="majorHAnsi" w:hAnsiTheme="majorHAnsi" w:cs="MyriadPro-Black"/>
          <w:caps/>
          <w:sz w:val="60"/>
          <w:szCs w:val="60"/>
        </w:rPr>
        <w:t xml:space="preserve"> </w:t>
      </w:r>
      <w:r w:rsidR="00DB7B03">
        <w:rPr>
          <w:rFonts w:asciiTheme="majorHAnsi" w:hAnsiTheme="majorHAnsi" w:cs="MyriadPro-Black"/>
          <w:caps/>
          <w:sz w:val="60"/>
          <w:szCs w:val="60"/>
        </w:rPr>
        <w:t xml:space="preserve">PRO </w:t>
      </w:r>
      <w:r>
        <w:rPr>
          <w:rFonts w:asciiTheme="majorHAnsi" w:hAnsiTheme="majorHAnsi" w:cs="MyriadPro-Black"/>
          <w:caps/>
          <w:sz w:val="60"/>
          <w:szCs w:val="60"/>
        </w:rPr>
        <w:t>INTEGROVAN</w:t>
      </w:r>
      <w:r w:rsidR="00DB7B03">
        <w:rPr>
          <w:rFonts w:asciiTheme="majorHAnsi" w:hAnsiTheme="majorHAnsi" w:cs="MyriadPro-Black"/>
          <w:caps/>
          <w:sz w:val="60"/>
          <w:szCs w:val="60"/>
        </w:rPr>
        <w:t>É</w:t>
      </w:r>
      <w:r>
        <w:rPr>
          <w:rFonts w:asciiTheme="majorHAnsi" w:hAnsiTheme="majorHAnsi" w:cs="MyriadPro-Black"/>
          <w:caps/>
          <w:sz w:val="60"/>
          <w:szCs w:val="60"/>
        </w:rPr>
        <w:t xml:space="preserve"> PROJEKT</w:t>
      </w:r>
      <w:r w:rsidR="00DB7B03">
        <w:rPr>
          <w:rFonts w:asciiTheme="majorHAnsi" w:hAnsiTheme="majorHAnsi" w:cs="MyriadPro-Black"/>
          <w:caps/>
          <w:sz w:val="60"/>
          <w:szCs w:val="60"/>
        </w:rPr>
        <w:t>Y</w:t>
      </w:r>
      <w:r>
        <w:rPr>
          <w:rFonts w:asciiTheme="majorHAnsi" w:hAnsiTheme="majorHAnsi" w:cs="MyriadPro-Black"/>
          <w:caps/>
          <w:sz w:val="60"/>
          <w:szCs w:val="60"/>
        </w:rPr>
        <w:t xml:space="preserve"> </w:t>
      </w:r>
      <w:r w:rsidR="00DB7B03">
        <w:rPr>
          <w:rFonts w:asciiTheme="majorHAnsi" w:hAnsiTheme="majorHAnsi" w:cs="MyriadPro-Black"/>
          <w:caps/>
          <w:sz w:val="60"/>
          <w:szCs w:val="60"/>
        </w:rPr>
        <w:t>CLLD</w:t>
      </w:r>
    </w:p>
    <w:p w14:paraId="0EAD064F" w14:textId="77777777" w:rsidR="00BA3C79" w:rsidRDefault="00BA3C79" w:rsidP="00BA3C79">
      <w:pPr>
        <w:spacing w:after="200" w:line="276" w:lineRule="auto"/>
        <w:rPr>
          <w:rFonts w:asciiTheme="majorHAnsi" w:hAnsiTheme="majorHAnsi" w:cs="MyriadPro-Black"/>
          <w:caps/>
          <w:color w:val="A6A6A6"/>
          <w:sz w:val="40"/>
          <w:szCs w:val="40"/>
        </w:rPr>
      </w:pPr>
    </w:p>
    <w:p w14:paraId="1ED7ADD6" w14:textId="77777777" w:rsidR="00BA3C79" w:rsidRDefault="00BA3C79" w:rsidP="00BA3C79">
      <w:pPr>
        <w:spacing w:after="200" w:line="276" w:lineRule="auto"/>
        <w:rPr>
          <w:rFonts w:asciiTheme="majorHAnsi" w:hAnsiTheme="majorHAnsi" w:cs="MyriadPro-Black"/>
          <w:caps/>
          <w:color w:val="A6A6A6"/>
          <w:sz w:val="40"/>
          <w:szCs w:val="40"/>
        </w:rPr>
      </w:pPr>
      <w:r>
        <w:rPr>
          <w:rFonts w:asciiTheme="majorHAnsi" w:hAnsiTheme="majorHAnsi" w:cs="MyriadPro-Black"/>
          <w:caps/>
          <w:color w:val="A6A6A6"/>
          <w:sz w:val="40"/>
          <w:szCs w:val="40"/>
        </w:rPr>
        <w:t xml:space="preserve">SPECIFICKÝ CÍL </w:t>
      </w:r>
      <w:r w:rsidR="00DB7B03">
        <w:rPr>
          <w:rFonts w:asciiTheme="majorHAnsi" w:hAnsiTheme="majorHAnsi" w:cs="MyriadPro-Black"/>
          <w:caps/>
          <w:color w:val="A6A6A6"/>
          <w:sz w:val="40"/>
          <w:szCs w:val="40"/>
        </w:rPr>
        <w:t>4.1</w:t>
      </w:r>
    </w:p>
    <w:p w14:paraId="5334B9DE" w14:textId="77777777" w:rsidR="00BA3C79" w:rsidRPr="00893899" w:rsidRDefault="00893899" w:rsidP="00BA3C79">
      <w:pPr>
        <w:spacing w:after="200" w:line="276" w:lineRule="auto"/>
        <w:rPr>
          <w:rFonts w:asciiTheme="majorHAnsi" w:hAnsiTheme="majorHAnsi" w:cs="MyriadPro-Black"/>
          <w:caps/>
          <w:color w:val="A6A6A6"/>
          <w:sz w:val="40"/>
          <w:szCs w:val="40"/>
        </w:rPr>
      </w:pPr>
      <w:r w:rsidRPr="00893899">
        <w:rPr>
          <w:rFonts w:asciiTheme="majorHAnsi" w:hAnsiTheme="majorHAnsi" w:cs="MyriadPro-Black"/>
          <w:caps/>
          <w:color w:val="A6A6A6"/>
          <w:sz w:val="40"/>
          <w:szCs w:val="40"/>
        </w:rPr>
        <w:t>Průběžná výzva č. 68</w:t>
      </w:r>
    </w:p>
    <w:p w14:paraId="28CB4C4C" w14:textId="77777777" w:rsidR="00BA3C79" w:rsidRDefault="00BA3C79" w:rsidP="00BA3C79">
      <w:pPr>
        <w:pStyle w:val="Zkladnodstavec"/>
        <w:rPr>
          <w:rFonts w:asciiTheme="majorHAnsi" w:hAnsiTheme="majorHAnsi" w:cs="MyriadPro-Black"/>
          <w:caps/>
          <w:sz w:val="40"/>
          <w:szCs w:val="40"/>
        </w:rPr>
      </w:pPr>
    </w:p>
    <w:p w14:paraId="1A3AC080" w14:textId="77777777" w:rsidR="00BA3C79" w:rsidRPr="00931A63" w:rsidRDefault="00BA3C79" w:rsidP="00BA3C79">
      <w:pPr>
        <w:pStyle w:val="Zkladnodstavec"/>
        <w:rPr>
          <w:rFonts w:asciiTheme="majorHAnsi" w:hAnsiTheme="majorHAnsi" w:cs="MyriadPro-Black"/>
          <w:caps/>
          <w:sz w:val="40"/>
          <w:szCs w:val="40"/>
        </w:rPr>
      </w:pPr>
      <w:r>
        <w:rPr>
          <w:rFonts w:asciiTheme="majorHAnsi" w:hAnsiTheme="majorHAnsi" w:cs="MyriadPro-Black"/>
          <w:caps/>
          <w:sz w:val="40"/>
          <w:szCs w:val="40"/>
        </w:rPr>
        <w:t xml:space="preserve">PŘÍLOHA Č. </w:t>
      </w:r>
      <w:r w:rsidR="006F155C">
        <w:rPr>
          <w:rFonts w:asciiTheme="majorHAnsi" w:hAnsiTheme="majorHAnsi" w:cs="MyriadPro-Black"/>
          <w:caps/>
          <w:sz w:val="40"/>
          <w:szCs w:val="40"/>
        </w:rPr>
        <w:t>7</w:t>
      </w:r>
      <w:r w:rsidR="006A1507">
        <w:rPr>
          <w:rFonts w:asciiTheme="majorHAnsi" w:hAnsiTheme="majorHAnsi" w:cs="MyriadPro-Black"/>
          <w:caps/>
          <w:sz w:val="40"/>
          <w:szCs w:val="40"/>
        </w:rPr>
        <w:t>B</w:t>
      </w:r>
    </w:p>
    <w:p w14:paraId="5AF7AD83" w14:textId="77777777" w:rsidR="00BA3C79" w:rsidRDefault="00BA3C79" w:rsidP="00BA3C79">
      <w:pPr>
        <w:pStyle w:val="Zkladnodstavec"/>
        <w:rPr>
          <w:rFonts w:asciiTheme="majorHAnsi" w:hAnsiTheme="majorHAnsi" w:cs="MyriadPro-Black"/>
          <w:b/>
          <w:caps/>
          <w:sz w:val="46"/>
          <w:szCs w:val="40"/>
        </w:rPr>
      </w:pPr>
    </w:p>
    <w:p w14:paraId="6AC87193" w14:textId="77777777" w:rsidR="00BA3C79" w:rsidRPr="006A1507" w:rsidRDefault="008E7ADC" w:rsidP="00BA3C79">
      <w:pPr>
        <w:spacing w:after="200" w:line="276" w:lineRule="auto"/>
        <w:rPr>
          <w:rFonts w:asciiTheme="majorHAnsi" w:eastAsia="MS Mincho" w:hAnsiTheme="majorHAnsi" w:cs="MyriadPro-Black"/>
          <w:b/>
          <w:caps/>
          <w:color w:val="000000"/>
          <w:sz w:val="46"/>
          <w:szCs w:val="40"/>
          <w:lang w:eastAsia="ja-JP"/>
        </w:rPr>
      </w:pPr>
      <w:r w:rsidRPr="008E7ADC">
        <w:rPr>
          <w:rFonts w:asciiTheme="majorHAnsi" w:eastAsia="MS Mincho" w:hAnsiTheme="majorHAnsi" w:cs="MyriadPro-Black"/>
          <w:b/>
          <w:caps/>
          <w:color w:val="000000"/>
          <w:sz w:val="46"/>
          <w:szCs w:val="40"/>
          <w:lang w:eastAsia="ja-JP"/>
        </w:rPr>
        <w:t xml:space="preserve">Standard konektivity </w:t>
      </w:r>
      <w:r w:rsidR="006A1507" w:rsidRPr="006A1507">
        <w:rPr>
          <w:rFonts w:asciiTheme="majorHAnsi" w:eastAsia="MS Mincho" w:hAnsiTheme="majorHAnsi" w:cs="MyriadPro-Black"/>
          <w:b/>
          <w:caps/>
          <w:color w:val="000000"/>
          <w:sz w:val="46"/>
          <w:szCs w:val="40"/>
          <w:lang w:eastAsia="ja-JP"/>
        </w:rPr>
        <w:t>středních škol a vyšších odborných škol</w:t>
      </w:r>
    </w:p>
    <w:p w14:paraId="26B9FF54" w14:textId="77777777" w:rsidR="00BA3C79" w:rsidRDefault="00BA3C79" w:rsidP="00BA3C79">
      <w:pPr>
        <w:spacing w:after="200" w:line="276" w:lineRule="auto"/>
        <w:rPr>
          <w:rFonts w:ascii="Arial" w:hAnsi="Arial" w:cs="Arial"/>
          <w:b/>
          <w:sz w:val="40"/>
          <w:szCs w:val="40"/>
        </w:rPr>
      </w:pPr>
    </w:p>
    <w:p w14:paraId="4884F4C9" w14:textId="77777777" w:rsidR="002C3D1B" w:rsidRDefault="002C3D1B" w:rsidP="00BA3C79">
      <w:pPr>
        <w:spacing w:after="200" w:line="276" w:lineRule="auto"/>
        <w:rPr>
          <w:rFonts w:ascii="Arial" w:hAnsi="Arial" w:cs="Arial"/>
          <w:b/>
          <w:sz w:val="40"/>
          <w:szCs w:val="40"/>
        </w:rPr>
      </w:pPr>
    </w:p>
    <w:p w14:paraId="2FAF907F" w14:textId="77777777" w:rsidR="002C3D1B" w:rsidRDefault="002C3D1B" w:rsidP="00BA3C79">
      <w:pPr>
        <w:spacing w:after="200" w:line="276" w:lineRule="auto"/>
        <w:rPr>
          <w:rFonts w:ascii="Arial" w:hAnsi="Arial" w:cs="Arial"/>
          <w:b/>
          <w:sz w:val="40"/>
          <w:szCs w:val="40"/>
        </w:rPr>
      </w:pPr>
    </w:p>
    <w:p w14:paraId="7D472AEE" w14:textId="7BFBC3F6" w:rsidR="00BA3C79" w:rsidRPr="007979A3" w:rsidRDefault="00BA3C79" w:rsidP="00BA3C79">
      <w:pPr>
        <w:pStyle w:val="Zkladnodstavec"/>
        <w:rPr>
          <w:rFonts w:asciiTheme="majorHAnsi" w:hAnsiTheme="majorHAnsi" w:cs="MyriadPro-Black"/>
          <w:caps/>
          <w:sz w:val="32"/>
          <w:szCs w:val="40"/>
        </w:rPr>
      </w:pPr>
      <w:r w:rsidRPr="00A949D6">
        <w:rPr>
          <w:rFonts w:asciiTheme="majorHAnsi" w:hAnsiTheme="majorHAnsi" w:cs="MyriadPro-Black"/>
          <w:caps/>
          <w:sz w:val="32"/>
          <w:szCs w:val="40"/>
        </w:rPr>
        <w:t xml:space="preserve">pLATNOST OD </w:t>
      </w:r>
      <w:r w:rsidR="00F20390">
        <w:rPr>
          <w:rFonts w:asciiTheme="majorHAnsi" w:hAnsiTheme="majorHAnsi" w:cs="MyriadPro-Black"/>
          <w:caps/>
          <w:sz w:val="32"/>
          <w:szCs w:val="40"/>
        </w:rPr>
        <w:t>3</w:t>
      </w:r>
      <w:r w:rsidR="00893899" w:rsidRPr="00A949D6">
        <w:rPr>
          <w:rFonts w:asciiTheme="majorHAnsi" w:hAnsiTheme="majorHAnsi" w:cs="MyriadPro-Black"/>
          <w:caps/>
          <w:sz w:val="32"/>
          <w:szCs w:val="40"/>
        </w:rPr>
        <w:t xml:space="preserve">. </w:t>
      </w:r>
      <w:r w:rsidR="00F20390">
        <w:rPr>
          <w:rFonts w:asciiTheme="majorHAnsi" w:hAnsiTheme="majorHAnsi" w:cs="MyriadPro-Black"/>
          <w:caps/>
          <w:sz w:val="32"/>
          <w:szCs w:val="40"/>
        </w:rPr>
        <w:t>5</w:t>
      </w:r>
      <w:r w:rsidR="00893899" w:rsidRPr="00A949D6">
        <w:rPr>
          <w:rFonts w:asciiTheme="majorHAnsi" w:hAnsiTheme="majorHAnsi" w:cs="MyriadPro-Black"/>
          <w:caps/>
          <w:sz w:val="32"/>
          <w:szCs w:val="40"/>
        </w:rPr>
        <w:t>. 201</w:t>
      </w:r>
      <w:r w:rsidR="00FF421E">
        <w:rPr>
          <w:rFonts w:asciiTheme="majorHAnsi" w:hAnsiTheme="majorHAnsi" w:cs="MyriadPro-Black"/>
          <w:caps/>
          <w:sz w:val="32"/>
          <w:szCs w:val="40"/>
        </w:rPr>
        <w:t>8</w:t>
      </w:r>
    </w:p>
    <w:bookmarkEnd w:id="0"/>
    <w:bookmarkEnd w:id="1"/>
    <w:bookmarkEnd w:id="2"/>
    <w:bookmarkEnd w:id="3"/>
    <w:bookmarkEnd w:id="4"/>
    <w:p w14:paraId="2E46E1A6" w14:textId="42D79ADB" w:rsidR="002C3D1B" w:rsidRPr="002C3D1B" w:rsidRDefault="008E7ADC" w:rsidP="002C3D1B">
      <w:pPr>
        <w:keepNext/>
        <w:keepLines/>
        <w:tabs>
          <w:tab w:val="left" w:pos="708"/>
          <w:tab w:val="left" w:pos="1416"/>
          <w:tab w:val="left" w:pos="2124"/>
          <w:tab w:val="left" w:pos="2832"/>
          <w:tab w:val="left" w:pos="3540"/>
          <w:tab w:val="left" w:pos="4248"/>
          <w:tab w:val="center" w:pos="4535"/>
          <w:tab w:val="left" w:pos="4956"/>
          <w:tab w:val="left" w:pos="7020"/>
        </w:tabs>
        <w:spacing w:after="120"/>
        <w:jc w:val="both"/>
        <w:rPr>
          <w:rFonts w:ascii="Cambria" w:hAnsi="Cambria" w:cs="Arial"/>
          <w:b/>
          <w:smallCaps/>
        </w:rPr>
      </w:pPr>
      <w:r w:rsidRPr="008E7ADC">
        <w:rPr>
          <w:rFonts w:ascii="Cambria" w:hAnsi="Cambria"/>
        </w:rPr>
        <w:lastRenderedPageBreak/>
        <w:t>Tento dokument definuje základní technická kritéria cílového stavu školní síťové infrastruktury a přijatelnosti aktivit projektů naplňující strategický cíl IROP 2.4 v oblasti zajištění vnitřní konektivity škol a připojení k internetu - rozvoj vnitřní konektivity v</w:t>
      </w:r>
      <w:r w:rsidR="00FF421E">
        <w:rPr>
          <w:rFonts w:ascii="Cambria" w:hAnsi="Cambria"/>
        </w:rPr>
        <w:t> </w:t>
      </w:r>
      <w:r w:rsidRPr="008E7ADC">
        <w:rPr>
          <w:rFonts w:ascii="Cambria" w:hAnsi="Cambria"/>
        </w:rPr>
        <w:t>prostorách škol a školských zařízení a připojení k internetu.</w:t>
      </w:r>
    </w:p>
    <w:p w14:paraId="704B7A70" w14:textId="77777777" w:rsidR="002C3D1B" w:rsidRPr="002C3D1B" w:rsidRDefault="002C3D1B" w:rsidP="002C3D1B">
      <w:pPr>
        <w:jc w:val="both"/>
        <w:rPr>
          <w:rFonts w:asciiTheme="majorHAnsi" w:hAnsiTheme="majorHAnsi" w:cs="Arial"/>
          <w:b/>
        </w:rPr>
      </w:pPr>
      <w:r w:rsidRPr="002C3D1B">
        <w:rPr>
          <w:rFonts w:asciiTheme="majorHAnsi" w:hAnsiTheme="majorHAnsi" w:cs="Arial"/>
          <w:b/>
        </w:rPr>
        <w:t xml:space="preserve">Parametry konektivity jsou relevantní pouze v případě, když v rámci projektu v IROP je tato aktivita realizována. Současný stav konektivity ve škole není hodnocen.  </w:t>
      </w:r>
    </w:p>
    <w:p w14:paraId="1AA5126D" w14:textId="13803DBE" w:rsidR="002C3D1B" w:rsidRDefault="002C3D1B" w:rsidP="008E7ADC">
      <w:pPr>
        <w:pStyle w:val="Odstavecseseznamem"/>
        <w:ind w:left="0"/>
        <w:jc w:val="both"/>
        <w:rPr>
          <w:rFonts w:ascii="Cambria" w:hAnsi="Cambria"/>
        </w:rPr>
      </w:pPr>
      <w:bookmarkStart w:id="5" w:name="_GoBack"/>
      <w:bookmarkEnd w:id="5"/>
    </w:p>
    <w:p w14:paraId="49C09D43" w14:textId="77777777" w:rsidR="008E7ADC" w:rsidRPr="008E7ADC" w:rsidRDefault="008E7ADC" w:rsidP="008E7ADC">
      <w:pPr>
        <w:pStyle w:val="Odstavecseseznamem"/>
        <w:ind w:left="0"/>
        <w:jc w:val="both"/>
        <w:rPr>
          <w:rFonts w:ascii="Cambria" w:hAnsi="Cambria"/>
        </w:rPr>
      </w:pPr>
      <w:r w:rsidRPr="008E7ADC">
        <w:rPr>
          <w:rFonts w:ascii="Cambria" w:hAnsi="Cambria"/>
        </w:rPr>
        <w:t>Povinným výstupem projektu je zapracování zásad využívání ICT a přístupu k s</w:t>
      </w:r>
      <w:r w:rsidR="002C3D1B">
        <w:rPr>
          <w:rFonts w:ascii="Cambria" w:hAnsi="Cambria"/>
        </w:rPr>
        <w:t>íti do vnitřních předpisů školy, v případě že je tato aktivita realizována v rámci projektu IROP.</w:t>
      </w:r>
    </w:p>
    <w:p w14:paraId="7D5DFFFC" w14:textId="77777777" w:rsidR="008E7ADC" w:rsidRPr="008E7ADC" w:rsidRDefault="008E7ADC" w:rsidP="008E7ADC">
      <w:pPr>
        <w:jc w:val="both"/>
        <w:rPr>
          <w:rFonts w:ascii="Cambria" w:hAnsi="Cambria"/>
        </w:rPr>
      </w:pPr>
    </w:p>
    <w:p w14:paraId="1A324EED" w14:textId="77777777" w:rsidR="008E7ADC" w:rsidRPr="008E7ADC" w:rsidRDefault="008E7ADC" w:rsidP="008E7ADC">
      <w:pPr>
        <w:pStyle w:val="Odstavecseseznamem"/>
        <w:numPr>
          <w:ilvl w:val="0"/>
          <w:numId w:val="31"/>
        </w:numPr>
        <w:jc w:val="both"/>
        <w:rPr>
          <w:rFonts w:ascii="Cambria" w:hAnsi="Cambria"/>
          <w:b/>
        </w:rPr>
      </w:pPr>
      <w:r w:rsidRPr="008E7ADC">
        <w:rPr>
          <w:rFonts w:ascii="Cambria" w:hAnsi="Cambria"/>
          <w:b/>
        </w:rPr>
        <w:t>Konektivita školy k veřejnému internetu (WAN)</w:t>
      </w:r>
    </w:p>
    <w:p w14:paraId="170A8EA0" w14:textId="77777777" w:rsidR="008E7ADC" w:rsidRPr="008E7ADC" w:rsidRDefault="008E7ADC" w:rsidP="008E7ADC">
      <w:pPr>
        <w:pStyle w:val="Odstavecseseznamem"/>
        <w:ind w:left="0"/>
        <w:jc w:val="both"/>
        <w:rPr>
          <w:rFonts w:ascii="Cambria" w:hAnsi="Cambria"/>
        </w:rPr>
      </w:pPr>
    </w:p>
    <w:p w14:paraId="0B0E5044" w14:textId="77777777" w:rsidR="008E7ADC" w:rsidRPr="008E7ADC" w:rsidRDefault="008E7ADC" w:rsidP="008E7ADC">
      <w:pPr>
        <w:pStyle w:val="Odstavecseseznamem"/>
        <w:ind w:left="0"/>
        <w:jc w:val="both"/>
        <w:rPr>
          <w:rFonts w:ascii="Cambria" w:hAnsi="Cambria"/>
        </w:rPr>
      </w:pPr>
      <w:r w:rsidRPr="008E7ADC">
        <w:rPr>
          <w:rFonts w:ascii="Cambria" w:hAnsi="Cambria"/>
          <w:b/>
        </w:rPr>
        <w:t xml:space="preserve">Obecný popis: </w:t>
      </w:r>
      <w:r w:rsidRPr="008E7ADC">
        <w:rPr>
          <w:rFonts w:ascii="Cambria" w:hAnsi="Cambria"/>
        </w:rPr>
        <w:t>pro základní způsobilost projektu naplňujícího opatření „vnitřní konektivita škol“ musí příslušná škola zajistit kvalitní připojení ke službám veřejného internetu a to i v případě, že vybavení pro připojení k internetu není předmětem projektové žádosti. Za toto připojení je považováno zajištění konektivity splňující následující minimální parametry v době ukončení realizace projektu:</w:t>
      </w:r>
    </w:p>
    <w:p w14:paraId="3F2A06C3"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šíře pásma (bandwidth) odpovídající 128kbps/student</w:t>
      </w:r>
      <w:r w:rsidRPr="008E7ADC">
        <w:rPr>
          <w:rStyle w:val="Znakapoznpodarou"/>
          <w:rFonts w:ascii="Cambria" w:hAnsi="Cambria"/>
        </w:rPr>
        <w:footnoteReference w:id="2"/>
      </w:r>
      <w:r w:rsidRPr="008E7ADC">
        <w:rPr>
          <w:rFonts w:ascii="Cambria" w:hAnsi="Cambria"/>
        </w:rPr>
        <w:t xml:space="preserve"> nebo 512kbps/počítač</w:t>
      </w:r>
      <w:r w:rsidRPr="008E7ADC">
        <w:rPr>
          <w:rStyle w:val="Znakapoznpodarou"/>
          <w:rFonts w:ascii="Cambria" w:hAnsi="Cambria"/>
        </w:rPr>
        <w:footnoteReference w:id="3"/>
      </w:r>
      <w:r w:rsidRPr="008E7ADC">
        <w:rPr>
          <w:rFonts w:ascii="Cambria" w:hAnsi="Cambria"/>
        </w:rPr>
        <w:t xml:space="preserve"> nebo taková šířka pásma, která neomezuje provoz zařízení a uživatelů</w:t>
      </w:r>
      <w:r w:rsidRPr="008E7ADC">
        <w:rPr>
          <w:rStyle w:val="Znakapoznpodarou"/>
          <w:rFonts w:ascii="Cambria" w:hAnsi="Cambria"/>
        </w:rPr>
        <w:footnoteReference w:id="4"/>
      </w:r>
    </w:p>
    <w:p w14:paraId="4A523A4F"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 xml:space="preserve">symetrické připojení bez agregace a omezení (FUP) </w:t>
      </w:r>
    </w:p>
    <w:p w14:paraId="4F93CFE0"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vlastní nebo poskytovatelem přidělené veřejné IPv4 i IPv6 adresy</w:t>
      </w:r>
    </w:p>
    <w:p w14:paraId="749AA2C8"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plná podpora připojení do veřejného internetu přes protokol IPv4 i IPv6 (dual-stack)</w:t>
      </w:r>
    </w:p>
    <w:p w14:paraId="6B63CDC3"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validující DNSSEC resolver na straně školy</w:t>
      </w:r>
    </w:p>
    <w:p w14:paraId="6ED99C76"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monitoringu a logování NAT (RFC 2663) provozu za účelem dohledatelnosti veřejného provozu k vnitřnímu zařízení</w:t>
      </w:r>
    </w:p>
    <w:p w14:paraId="2D5446FD"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 xml:space="preserve">logování přístupu uživatelů do sítě umožňující dohledání vazeb IP adresa – čas – uživatel a to včetně ošetření v případě sdílených učeben (pracovních stanic apod.) </w:t>
      </w:r>
    </w:p>
    <w:p w14:paraId="153435F3"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síťové zařízení podporující rate limiting, antispoofing, ACL/xACL, rozhraní musí obsahovat všechny potřebné komponenty a licence pro zajištění řádné funkcionality</w:t>
      </w:r>
    </w:p>
    <w:p w14:paraId="0F065D2F"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zařízení umožňující kontrolu http a https provozu, kategorizaci a selekci obsahu dostupného pro vybrané skupiny uživatel (učitel, žák), blokování nežádoucích kategorií obsahu, antivirovou kontrolou stahovaného obsahu</w:t>
      </w:r>
    </w:p>
    <w:p w14:paraId="02318681"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možnost snadné/automatické rekonfigurace ACL/FW na základě identifikovaných útoků</w:t>
      </w:r>
    </w:p>
    <w:p w14:paraId="4101BFB5"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DNSSEC  a IPv6 protokolů pro služby školy dostupné online</w:t>
      </w:r>
    </w:p>
    <w:p w14:paraId="7B24491C" w14:textId="7F201AA3" w:rsidR="008E7ADC" w:rsidRPr="008E7ADC" w:rsidRDefault="008E7ADC" w:rsidP="008E7ADC">
      <w:pPr>
        <w:pStyle w:val="Odstavecseseznamem"/>
        <w:numPr>
          <w:ilvl w:val="0"/>
          <w:numId w:val="32"/>
        </w:numPr>
        <w:jc w:val="both"/>
        <w:rPr>
          <w:rFonts w:ascii="Cambria" w:hAnsi="Cambria"/>
        </w:rPr>
      </w:pPr>
      <w:r w:rsidRPr="008E7ADC">
        <w:rPr>
          <w:rFonts w:ascii="Cambria" w:hAnsi="Cambria"/>
        </w:rPr>
        <w:t>zapojení poskytovatele připojení v bezpečnostním projektu FENIX resp. veřejné adresy využívané školou jsou zapojeny do infrastruktury FENIX</w:t>
      </w:r>
      <w:r w:rsidRPr="008E7ADC">
        <w:rPr>
          <w:rStyle w:val="Znakapoznpodarou"/>
          <w:rFonts w:ascii="Cambria" w:hAnsi="Cambria"/>
        </w:rPr>
        <w:footnoteReference w:id="5"/>
      </w:r>
      <w:r w:rsidRPr="008E7ADC">
        <w:rPr>
          <w:rFonts w:ascii="Cambria" w:hAnsi="Cambria"/>
        </w:rPr>
        <w:t xml:space="preserve"> nebo ISP splňuje </w:t>
      </w:r>
      <w:r w:rsidRPr="008E7ADC">
        <w:rPr>
          <w:rFonts w:ascii="Cambria" w:hAnsi="Cambria"/>
        </w:rPr>
        <w:lastRenderedPageBreak/>
        <w:t xml:space="preserve">alespoň technické standardy definované projektem FENIX – viz </w:t>
      </w:r>
      <w:hyperlink r:id="rId29" w:history="1">
        <w:r w:rsidRPr="008E7ADC">
          <w:rPr>
            <w:rStyle w:val="Hypertextovodkaz"/>
            <w:rFonts w:ascii="Cambria" w:hAnsi="Cambria"/>
          </w:rPr>
          <w:t>http://nix.cz/cs/file/NIX_PRAVIDLA_FENIX</w:t>
        </w:r>
      </w:hyperlink>
    </w:p>
    <w:p w14:paraId="3A15BD85" w14:textId="77777777" w:rsidR="008E7ADC" w:rsidRDefault="008E7ADC" w:rsidP="00C4198E">
      <w:pPr>
        <w:pStyle w:val="Odstavecseseznamem"/>
        <w:numPr>
          <w:ilvl w:val="0"/>
          <w:numId w:val="32"/>
        </w:numPr>
        <w:jc w:val="both"/>
        <w:rPr>
          <w:rFonts w:ascii="Cambria" w:hAnsi="Cambria"/>
        </w:rPr>
      </w:pPr>
      <w:r w:rsidRPr="008E7ADC">
        <w:rPr>
          <w:rFonts w:ascii="Cambria" w:hAnsi="Cambria"/>
        </w:rPr>
        <w:t>u software a firmware je vyžadována dostupnost aktualizací, zejména bezpečnostního charakteru po celou dobu udržitelnosti projektu.</w:t>
      </w:r>
    </w:p>
    <w:p w14:paraId="6F146504" w14:textId="77777777" w:rsidR="00C4198E" w:rsidRPr="00C4198E" w:rsidRDefault="00C4198E" w:rsidP="00C4198E">
      <w:pPr>
        <w:pStyle w:val="Odstavecseseznamem"/>
        <w:ind w:left="720"/>
        <w:jc w:val="both"/>
        <w:rPr>
          <w:rFonts w:ascii="Cambria" w:hAnsi="Cambria"/>
        </w:rPr>
      </w:pPr>
    </w:p>
    <w:p w14:paraId="7C743227" w14:textId="77777777" w:rsidR="008E7ADC" w:rsidRPr="008E7ADC" w:rsidRDefault="008E7ADC" w:rsidP="008E7ADC">
      <w:pPr>
        <w:pStyle w:val="Odstavecseseznamem"/>
        <w:ind w:left="360"/>
        <w:jc w:val="both"/>
        <w:rPr>
          <w:rFonts w:ascii="Cambria" w:hAnsi="Cambria"/>
        </w:rPr>
      </w:pPr>
    </w:p>
    <w:p w14:paraId="10B4EAFF" w14:textId="77777777" w:rsidR="008E7ADC" w:rsidRPr="008E7ADC" w:rsidRDefault="008E7ADC" w:rsidP="008E7ADC">
      <w:pPr>
        <w:pStyle w:val="Odstavecseseznamem"/>
        <w:numPr>
          <w:ilvl w:val="0"/>
          <w:numId w:val="31"/>
        </w:numPr>
        <w:jc w:val="both"/>
        <w:rPr>
          <w:rFonts w:ascii="Cambria" w:hAnsi="Cambria"/>
          <w:b/>
        </w:rPr>
      </w:pPr>
      <w:r w:rsidRPr="008E7ADC">
        <w:rPr>
          <w:rFonts w:ascii="Cambria" w:hAnsi="Cambria"/>
          <w:b/>
        </w:rPr>
        <w:t>Vnitřní konektivita školy (LAN)</w:t>
      </w:r>
    </w:p>
    <w:p w14:paraId="07A7F09D" w14:textId="77777777" w:rsidR="008E7ADC" w:rsidRPr="008E7ADC" w:rsidRDefault="008E7ADC" w:rsidP="008E7ADC">
      <w:pPr>
        <w:pStyle w:val="Odstavecseseznamem"/>
        <w:ind w:left="0"/>
        <w:jc w:val="both"/>
        <w:rPr>
          <w:rFonts w:ascii="Cambria" w:hAnsi="Cambria"/>
        </w:rPr>
      </w:pPr>
    </w:p>
    <w:p w14:paraId="50C65E72" w14:textId="77777777" w:rsidR="008E7ADC" w:rsidRPr="008E7ADC" w:rsidRDefault="008E7ADC" w:rsidP="008E7ADC">
      <w:pPr>
        <w:pStyle w:val="Odstavecseseznamem"/>
        <w:ind w:left="0"/>
        <w:jc w:val="both"/>
        <w:rPr>
          <w:rFonts w:ascii="Cambria" w:hAnsi="Cambria"/>
        </w:rPr>
      </w:pPr>
      <w:r w:rsidRPr="008E7ADC">
        <w:rPr>
          <w:rFonts w:ascii="Cambria" w:hAnsi="Cambria"/>
          <w:b/>
        </w:rPr>
        <w:t xml:space="preserve">Obecný popis: </w:t>
      </w:r>
      <w:r w:rsidRPr="008E7ADC">
        <w:rPr>
          <w:rFonts w:ascii="Cambria" w:hAnsi="Cambria"/>
        </w:rPr>
        <w:t>vnitřní síťové prostředí školy pořizované v rámci projektu může být řešeno pevnou sítí, bezdrátovou sítí, nebo kombinací těchto síťových technologií. Připojením je nutné pokrýt prostory dotčené hlavním projektem, rovněž je možné pokrýt ostatní prostory školy, včetně chodeb, jídelen, internátu a dalších školských zařízení. Potřebnost a účelnost takového pokrytí musí být zdůvodněna ve studii proveditelnosti.</w:t>
      </w:r>
    </w:p>
    <w:p w14:paraId="65222A15" w14:textId="77777777" w:rsidR="008E7ADC" w:rsidRPr="008E7ADC" w:rsidRDefault="008E7ADC" w:rsidP="008E7ADC">
      <w:pPr>
        <w:pStyle w:val="Odstavecseseznamem"/>
        <w:ind w:left="0"/>
        <w:jc w:val="both"/>
        <w:rPr>
          <w:rFonts w:ascii="Cambria" w:hAnsi="Cambria"/>
        </w:rPr>
      </w:pPr>
    </w:p>
    <w:p w14:paraId="6AB54C55" w14:textId="77777777" w:rsidR="008E7ADC" w:rsidRPr="008E7ADC" w:rsidRDefault="008E7ADC" w:rsidP="008E7ADC">
      <w:pPr>
        <w:pStyle w:val="Odstavecseseznamem"/>
        <w:ind w:left="0"/>
        <w:jc w:val="both"/>
        <w:rPr>
          <w:rFonts w:ascii="Cambria" w:hAnsi="Cambria"/>
        </w:rPr>
      </w:pPr>
      <w:r w:rsidRPr="008E7ADC">
        <w:rPr>
          <w:rFonts w:ascii="Cambria" w:hAnsi="Cambria"/>
        </w:rPr>
        <w:t>Povinné minimální bezpečnostní parametry projektu (bez ohledu typ síťového připojení):</w:t>
      </w:r>
    </w:p>
    <w:p w14:paraId="483E3783" w14:textId="77777777" w:rsidR="008E7ADC" w:rsidRPr="008E7ADC" w:rsidRDefault="008E7ADC" w:rsidP="008E7ADC">
      <w:pPr>
        <w:pStyle w:val="Odstavecseseznamem"/>
        <w:numPr>
          <w:ilvl w:val="0"/>
          <w:numId w:val="32"/>
        </w:numPr>
        <w:suppressAutoHyphens/>
        <w:jc w:val="both"/>
        <w:rPr>
          <w:rFonts w:ascii="Cambria" w:hAnsi="Cambria"/>
        </w:rPr>
      </w:pPr>
      <w:r w:rsidRPr="008E7ADC">
        <w:rPr>
          <w:rFonts w:ascii="Cambria" w:hAnsi="Cambria"/>
        </w:rPr>
        <w:t>Monitorování IP (IPv4 a IPv6) datových toků formou exportu provozních informací o přenesených datech v členění minimálně zdrojová/cílová IP adresa, zdrojový/cílový TCP/UDP port (či ICMP typ)  - RFC3954 nebo ekvivalent (např. NetFlow) – systém pro monitorování a sběr provozně-lokačních údajů minimálně na úrovni rozhraní WAN, ideálně i LAN) a to bez negativních vlivů na zátěž a propustnost zařízeni s kapacitou pro uchování dat po dobu minimálně 2 měsíců</w:t>
      </w:r>
    </w:p>
    <w:p w14:paraId="15E4863E" w14:textId="69B4A3CF" w:rsidR="008E7ADC" w:rsidRPr="008E7ADC" w:rsidRDefault="008E7ADC" w:rsidP="008E7ADC">
      <w:pPr>
        <w:pStyle w:val="Odstavecseseznamem"/>
        <w:numPr>
          <w:ilvl w:val="0"/>
          <w:numId w:val="32"/>
        </w:numPr>
        <w:suppressAutoHyphens/>
        <w:jc w:val="both"/>
        <w:rPr>
          <w:rFonts w:ascii="Cambria" w:hAnsi="Cambria"/>
        </w:rPr>
      </w:pPr>
      <w:r w:rsidRPr="008E7ADC">
        <w:rPr>
          <w:rFonts w:ascii="Cambria" w:hAnsi="Cambria"/>
        </w:rPr>
        <w:t>Povinné řešení systému správy uživatelů (Identity Management),</w:t>
      </w:r>
      <w:r w:rsidR="006A1507">
        <w:rPr>
          <w:rFonts w:ascii="Cambria" w:hAnsi="Cambria"/>
        </w:rPr>
        <w:t xml:space="preserve"> </w:t>
      </w:r>
      <w:r w:rsidRPr="008E7ADC">
        <w:rPr>
          <w:rFonts w:ascii="Cambria" w:hAnsi="Cambria"/>
        </w:rPr>
        <w:t>tj. centrální databáze identit (LDAP, AD, apod.) a její využití pro autentizaci uživatelů (žáci i</w:t>
      </w:r>
      <w:r w:rsidR="00FF421E">
        <w:rPr>
          <w:rFonts w:ascii="Cambria" w:hAnsi="Cambria"/>
        </w:rPr>
        <w:t> </w:t>
      </w:r>
      <w:r w:rsidRPr="008E7ADC">
        <w:rPr>
          <w:rFonts w:ascii="Cambria" w:hAnsi="Cambria"/>
        </w:rPr>
        <w:t>učitelé) za účelem bezpečného a auditovatelného přístupu k síti, resp. síťovým službám.</w:t>
      </w:r>
    </w:p>
    <w:p w14:paraId="7AFEB057" w14:textId="77777777" w:rsidR="008E7ADC" w:rsidRPr="008E7ADC" w:rsidRDefault="008E7ADC" w:rsidP="008E7ADC">
      <w:pPr>
        <w:pStyle w:val="Odstavecseseznamem"/>
        <w:numPr>
          <w:ilvl w:val="0"/>
          <w:numId w:val="32"/>
        </w:numPr>
        <w:suppressAutoHyphens/>
        <w:jc w:val="both"/>
        <w:rPr>
          <w:rFonts w:ascii="Cambria" w:hAnsi="Cambria"/>
        </w:rPr>
      </w:pPr>
      <w:r w:rsidRPr="008E7ADC">
        <w:rPr>
          <w:rFonts w:ascii="Cambria" w:hAnsi="Cambria"/>
        </w:rPr>
        <w:t xml:space="preserve">logování přístupu uživatelů do sítě umožňující dohledání vazeb </w:t>
      </w:r>
      <w:r w:rsidRPr="008E7ADC">
        <w:rPr>
          <w:rFonts w:ascii="Cambria" w:hAnsi="Cambria"/>
          <w:i/>
          <w:iCs/>
        </w:rPr>
        <w:t>IP adresa – čas – uživatel</w:t>
      </w:r>
    </w:p>
    <w:p w14:paraId="17C0062C" w14:textId="77777777" w:rsidR="008E7ADC" w:rsidRPr="008E7ADC" w:rsidRDefault="008E7ADC" w:rsidP="008E7ADC">
      <w:pPr>
        <w:pStyle w:val="Odstavecseseznamem"/>
        <w:suppressAutoHyphens/>
        <w:jc w:val="both"/>
        <w:rPr>
          <w:rFonts w:ascii="Cambria" w:hAnsi="Cambria"/>
        </w:rPr>
      </w:pPr>
    </w:p>
    <w:p w14:paraId="3CB99688" w14:textId="77777777" w:rsidR="008E7ADC" w:rsidRPr="008E7ADC" w:rsidRDefault="008E7ADC" w:rsidP="008E7ADC">
      <w:pPr>
        <w:pStyle w:val="Odstavecseseznamem"/>
        <w:ind w:left="0"/>
        <w:jc w:val="both"/>
        <w:rPr>
          <w:rFonts w:ascii="Cambria" w:hAnsi="Cambria"/>
        </w:rPr>
      </w:pPr>
    </w:p>
    <w:p w14:paraId="36D0C35D" w14:textId="77777777" w:rsidR="008E7ADC" w:rsidRPr="008E7ADC" w:rsidRDefault="008E7ADC" w:rsidP="008E7ADC">
      <w:pPr>
        <w:pStyle w:val="Odstavecseseznamem"/>
        <w:ind w:left="0"/>
        <w:jc w:val="both"/>
        <w:rPr>
          <w:rFonts w:ascii="Cambria" w:hAnsi="Cambria"/>
        </w:rPr>
      </w:pPr>
      <w:r w:rsidRPr="008E7ADC">
        <w:rPr>
          <w:rFonts w:ascii="Cambria" w:hAnsi="Cambria"/>
        </w:rPr>
        <w:t>V oblasti pevné LAN musí projekt splňovat následující minimální parametry:</w:t>
      </w:r>
    </w:p>
    <w:p w14:paraId="01E3861B" w14:textId="3FF53781" w:rsidR="008E7ADC" w:rsidRPr="008E7ADC" w:rsidRDefault="008E7ADC" w:rsidP="008E7ADC">
      <w:pPr>
        <w:pStyle w:val="Odstavecseseznamem"/>
        <w:numPr>
          <w:ilvl w:val="0"/>
          <w:numId w:val="32"/>
        </w:numPr>
        <w:jc w:val="both"/>
        <w:rPr>
          <w:rFonts w:ascii="Cambria" w:hAnsi="Cambria"/>
        </w:rPr>
      </w:pPr>
      <w:r w:rsidRPr="008E7ADC">
        <w:rPr>
          <w:rFonts w:ascii="Cambria" w:hAnsi="Cambria"/>
        </w:rPr>
        <w:t>Minimální konektivita stanic a dalších koncových zařízení 100Mbit/s fullduplex</w:t>
      </w:r>
    </w:p>
    <w:p w14:paraId="109C5995" w14:textId="77777777" w:rsidR="008E7ADC" w:rsidRPr="008E7ADC" w:rsidRDefault="008E7ADC" w:rsidP="008E7ADC">
      <w:pPr>
        <w:pStyle w:val="Odstavecseseznamem"/>
        <w:numPr>
          <w:ilvl w:val="0"/>
          <w:numId w:val="32"/>
        </w:numPr>
        <w:suppressAutoHyphens/>
        <w:jc w:val="both"/>
        <w:rPr>
          <w:rFonts w:ascii="Cambria" w:hAnsi="Cambria"/>
        </w:rPr>
      </w:pPr>
      <w:r w:rsidRPr="008E7ADC">
        <w:rPr>
          <w:rFonts w:ascii="Cambria" w:hAnsi="Cambria"/>
        </w:rPr>
        <w:t>Strukturovaná kabeláž pro připojení pracovních stanic a dalších zařízení (tiskárny, servery, AP,…)</w:t>
      </w:r>
    </w:p>
    <w:p w14:paraId="59255D35"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Minimální konektivita serverů, aktivních síťových prvků, bezpečnostních zařízení, NAS 1Gbit/s fullduplex</w:t>
      </w:r>
    </w:p>
    <w:p w14:paraId="09758DF4"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Páteřní rozvody mezi budovami v areálu realizovány prostřednictvím optických nebo metalických vláken</w:t>
      </w:r>
    </w:p>
    <w:p w14:paraId="7DD378FE" w14:textId="77777777" w:rsidR="008E7ADC" w:rsidRPr="008E7ADC" w:rsidRDefault="008E7ADC" w:rsidP="008E7ADC">
      <w:pPr>
        <w:numPr>
          <w:ilvl w:val="0"/>
          <w:numId w:val="32"/>
        </w:numPr>
        <w:spacing w:after="200" w:line="276" w:lineRule="auto"/>
        <w:jc w:val="both"/>
        <w:rPr>
          <w:rFonts w:ascii="Cambria" w:hAnsi="Cambria"/>
        </w:rPr>
      </w:pPr>
      <w:r w:rsidRPr="008E7ADC">
        <w:rPr>
          <w:rFonts w:ascii="Cambria" w:hAnsi="Cambria"/>
        </w:rPr>
        <w:lastRenderedPageBreak/>
        <w:t>Aktivní prvky (centrální směrovače a centrální přepínače; L2 i L3)</w:t>
      </w:r>
      <w:r w:rsidRPr="008E7ADC">
        <w:rPr>
          <w:rStyle w:val="Znakapoznpodarou"/>
          <w:rFonts w:ascii="Cambria" w:hAnsi="Cambria"/>
        </w:rPr>
        <w:footnoteReference w:id="6"/>
      </w:r>
      <w:r w:rsidRPr="008E7ADC">
        <w:rPr>
          <w:rFonts w:ascii="Cambria" w:hAnsi="Cambria"/>
        </w:rPr>
        <w:t xml:space="preserve"> s neblokující architekturou přepínacího subsystému (wire speed), podpora 802.1Q VLAN, podpora 802.1X, radius based MAC autentizace,…</w:t>
      </w:r>
    </w:p>
    <w:p w14:paraId="34D5A0AF" w14:textId="77777777" w:rsidR="008E7ADC" w:rsidRPr="008E7ADC" w:rsidRDefault="008E7ADC" w:rsidP="008E7ADC">
      <w:pPr>
        <w:pStyle w:val="Odstavecseseznamem"/>
        <w:ind w:left="0"/>
        <w:jc w:val="both"/>
        <w:rPr>
          <w:rFonts w:ascii="Cambria" w:hAnsi="Cambria"/>
        </w:rPr>
      </w:pPr>
      <w:r w:rsidRPr="008E7ADC">
        <w:rPr>
          <w:rFonts w:ascii="Cambria" w:hAnsi="Cambria"/>
        </w:rPr>
        <w:t>V případě řešení bezdrátových sítí (wifi) pak musí projekt naplňovat následující minimální parametry:</w:t>
      </w:r>
    </w:p>
    <w:p w14:paraId="02822F85"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mechanismu izolace klientů</w:t>
      </w:r>
    </w:p>
    <w:p w14:paraId="5765C1E7"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Návrh topologie wifi sítě a analýza pokrytí signálem počítající s konzistentní Wi-Fi službou ve v příslušných prostorách školy a s kapacitami pro provoz mobilních zařízení pedagogického sboru i studentů</w:t>
      </w:r>
    </w:p>
    <w:p w14:paraId="75CCAAC9"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Centralizovaná architektura správy wifi sítě (centrální řadič, centrální management, tzv. thin access pointy, popř. alespoň centrální řešení distribuce konfigurací s  podporou automatického rozložení zátěže klientů, roamingu mezi spravované access pointy a automatickým laděním kanálů a síly signálu včetně detekce a reakce na non-Wi-Fi rušení)</w:t>
      </w:r>
    </w:p>
    <w:p w14:paraId="47C0D921"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protokolu IEEE 802.1X resp. ověřování uživatelů oproti databázi účtů přes protokol radius (např. LDAP, MS AD …)</w:t>
      </w:r>
    </w:p>
    <w:p w14:paraId="4C56A76C"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standardu IEEE 802.11n a případně novějších (ac, ad), současná funkce AP v pásmu 2,4 a 5 GHz</w:t>
      </w:r>
    </w:p>
    <w:p w14:paraId="3361AB4F"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Minimálně pasivní zapojení</w:t>
      </w:r>
      <w:r w:rsidRPr="008E7ADC">
        <w:rPr>
          <w:rStyle w:val="Znakapoznpodarou"/>
          <w:rFonts w:ascii="Cambria" w:hAnsi="Cambria"/>
        </w:rPr>
        <w:footnoteReference w:id="7"/>
      </w:r>
      <w:r w:rsidRPr="008E7ADC">
        <w:rPr>
          <w:rFonts w:ascii="Cambria" w:hAnsi="Cambria"/>
        </w:rPr>
        <w:t xml:space="preserve"> do federovaného systému eduroam  (</w:t>
      </w:r>
      <w:hyperlink r:id="rId30" w:history="1">
        <w:r w:rsidRPr="008E7ADC">
          <w:rPr>
            <w:rStyle w:val="Hypertextovodkaz"/>
            <w:rFonts w:ascii="Cambria" w:hAnsi="Cambria"/>
          </w:rPr>
          <w:t>www.e</w:t>
        </w:r>
        <w:bookmarkStart w:id="6" w:name="_Hlt445109382"/>
        <w:bookmarkStart w:id="7" w:name="_Hlt445109383"/>
        <w:r w:rsidRPr="008E7ADC">
          <w:rPr>
            <w:rStyle w:val="Hypertextovodkaz"/>
            <w:rFonts w:ascii="Cambria" w:hAnsi="Cambria"/>
          </w:rPr>
          <w:t>d</w:t>
        </w:r>
        <w:bookmarkEnd w:id="6"/>
        <w:bookmarkEnd w:id="7"/>
        <w:r w:rsidRPr="008E7ADC">
          <w:rPr>
            <w:rStyle w:val="Hypertextovodkaz"/>
            <w:rFonts w:ascii="Cambria" w:hAnsi="Cambria"/>
          </w:rPr>
          <w:t>uroam.cz</w:t>
        </w:r>
      </w:hyperlink>
      <w:r w:rsidRPr="008E7ADC">
        <w:rPr>
          <w:rFonts w:ascii="Cambria" w:hAnsi="Cambria"/>
        </w:rPr>
        <w:t>). Optimálně aktivní zapojení do systému eduroam, pro zajištění národní i mezinárodní mobility žáků a učitelů.</w:t>
      </w:r>
    </w:p>
    <w:p w14:paraId="44F5BDB5"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Podpora WPA2, PoE, multi SSID, ACL pro filtrování provozu</w:t>
      </w:r>
    </w:p>
    <w:p w14:paraId="227B9196" w14:textId="77777777" w:rsidR="008E7ADC" w:rsidRPr="008E7ADC" w:rsidRDefault="008E7ADC" w:rsidP="008E7ADC">
      <w:pPr>
        <w:pStyle w:val="Odstavecseseznamem"/>
        <w:jc w:val="both"/>
        <w:rPr>
          <w:rFonts w:ascii="Cambria" w:hAnsi="Cambria"/>
        </w:rPr>
      </w:pPr>
    </w:p>
    <w:p w14:paraId="798CF03F" w14:textId="77777777" w:rsidR="008E7ADC" w:rsidRPr="00C4198E" w:rsidRDefault="008E7ADC" w:rsidP="00C4198E">
      <w:pPr>
        <w:jc w:val="both"/>
        <w:rPr>
          <w:rFonts w:ascii="Cambria" w:hAnsi="Cambria"/>
        </w:rPr>
      </w:pPr>
    </w:p>
    <w:p w14:paraId="2EE9890A" w14:textId="77777777" w:rsidR="008E7ADC" w:rsidRPr="008E7ADC" w:rsidRDefault="008E7ADC" w:rsidP="008E7ADC">
      <w:pPr>
        <w:pStyle w:val="Odstavecseseznamem"/>
        <w:numPr>
          <w:ilvl w:val="0"/>
          <w:numId w:val="31"/>
        </w:numPr>
        <w:jc w:val="both"/>
        <w:rPr>
          <w:rFonts w:ascii="Cambria" w:hAnsi="Cambria"/>
          <w:b/>
        </w:rPr>
      </w:pPr>
      <w:r w:rsidRPr="008E7ADC">
        <w:rPr>
          <w:rFonts w:ascii="Cambria" w:hAnsi="Cambria"/>
          <w:b/>
        </w:rPr>
        <w:t xml:space="preserve">Další bezpečnostní prvky </w:t>
      </w:r>
    </w:p>
    <w:p w14:paraId="503B0AB1" w14:textId="77777777" w:rsidR="008E7ADC" w:rsidRPr="008E7ADC" w:rsidRDefault="008E7ADC" w:rsidP="008E7ADC">
      <w:pPr>
        <w:pStyle w:val="Odstavecseseznamem"/>
        <w:ind w:left="0"/>
        <w:jc w:val="both"/>
        <w:rPr>
          <w:rFonts w:ascii="Cambria" w:hAnsi="Cambria"/>
        </w:rPr>
      </w:pPr>
    </w:p>
    <w:p w14:paraId="0415FBC6" w14:textId="77777777" w:rsidR="008E7ADC" w:rsidRPr="008E7ADC" w:rsidRDefault="008E7ADC" w:rsidP="008E7ADC">
      <w:pPr>
        <w:pStyle w:val="Odstavecseseznamem"/>
        <w:ind w:left="0"/>
        <w:jc w:val="both"/>
        <w:rPr>
          <w:rFonts w:ascii="Cambria" w:hAnsi="Cambria"/>
        </w:rPr>
      </w:pPr>
      <w:r w:rsidRPr="008E7ADC">
        <w:rPr>
          <w:rFonts w:ascii="Cambria" w:hAnsi="Cambria"/>
          <w:b/>
        </w:rPr>
        <w:t xml:space="preserve">Obecný popis: </w:t>
      </w:r>
      <w:r w:rsidRPr="008E7ADC">
        <w:rPr>
          <w:rFonts w:ascii="Cambria" w:hAnsi="Cambria"/>
        </w:rPr>
        <w:t xml:space="preserve">v rámci projektů je </w:t>
      </w:r>
      <w:r w:rsidRPr="008E7ADC">
        <w:rPr>
          <w:rFonts w:ascii="Cambria" w:hAnsi="Cambria"/>
          <w:u w:val="single"/>
        </w:rPr>
        <w:t>možné</w:t>
      </w:r>
      <w:r w:rsidRPr="008E7ADC">
        <w:rPr>
          <w:rFonts w:ascii="Cambria" w:hAnsi="Cambria"/>
        </w:rPr>
        <w:t xml:space="preserve"> realizovat další aktivity naplňující principy bezpečného využívání IT prostředků. Zejména pak jde o:</w:t>
      </w:r>
    </w:p>
    <w:p w14:paraId="5A689BBE"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Identity management systémy (IDM) – systém správy identit, řízení životního cyklu uživatelů, integrace do provozních a bezpečnostních systémů</w:t>
      </w:r>
    </w:p>
    <w:p w14:paraId="7A2BA66E"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 xml:space="preserve">Centralizovaný autentizační systém napojení na systém správy identit (např. na bázi LDAP, AD, studijní a personální agendy apod.) </w:t>
      </w:r>
    </w:p>
    <w:p w14:paraId="779CC511"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Řešení dočasných přístupů (hosté, brigádníci, praktikanti, zákonní zástupci, externí subjekty, blokace wifi v určitém čase)</w:t>
      </w:r>
    </w:p>
    <w:p w14:paraId="544107CC" w14:textId="77777777" w:rsidR="008E7ADC" w:rsidRPr="008E7ADC" w:rsidRDefault="008E7ADC" w:rsidP="008E7ADC">
      <w:pPr>
        <w:pStyle w:val="Odstavecseseznamem"/>
        <w:numPr>
          <w:ilvl w:val="0"/>
          <w:numId w:val="32"/>
        </w:numPr>
        <w:jc w:val="both"/>
        <w:rPr>
          <w:rFonts w:ascii="Cambria" w:hAnsi="Cambria"/>
        </w:rPr>
      </w:pPr>
      <w:r w:rsidRPr="008E7ADC">
        <w:rPr>
          <w:rFonts w:ascii="Cambria" w:hAnsi="Cambria"/>
        </w:rPr>
        <w:t>Federované služby autentizace a autorizace (včetně aktivního zapojení do národních vzdělávacích federací a zpřístupnění jejich služeb)</w:t>
      </w:r>
    </w:p>
    <w:p w14:paraId="5DD5093B" w14:textId="77777777" w:rsidR="008E7ADC" w:rsidRPr="008E7ADC" w:rsidRDefault="008E7ADC" w:rsidP="008E7ADC">
      <w:pPr>
        <w:numPr>
          <w:ilvl w:val="0"/>
          <w:numId w:val="32"/>
        </w:numPr>
        <w:spacing w:line="276" w:lineRule="auto"/>
        <w:jc w:val="both"/>
        <w:rPr>
          <w:rFonts w:ascii="Cambria" w:hAnsi="Cambria"/>
        </w:rPr>
      </w:pPr>
      <w:r w:rsidRPr="008E7ADC">
        <w:rPr>
          <w:rFonts w:ascii="Cambria" w:hAnsi="Cambria"/>
        </w:rPr>
        <w:t>Systémy nebo zařízení pro sledování infrastruktury sítě a sledování IP provozu sítě (umožňující funkce RFC 3954 nebo ekvivalent (NetFlow))</w:t>
      </w:r>
    </w:p>
    <w:p w14:paraId="50CFFA65" w14:textId="77777777" w:rsidR="008E7ADC" w:rsidRPr="008E7ADC" w:rsidRDefault="008E7ADC" w:rsidP="008E7ADC">
      <w:pPr>
        <w:numPr>
          <w:ilvl w:val="0"/>
          <w:numId w:val="32"/>
        </w:numPr>
        <w:spacing w:line="276" w:lineRule="auto"/>
        <w:jc w:val="both"/>
        <w:rPr>
          <w:rFonts w:ascii="Cambria" w:hAnsi="Cambria"/>
        </w:rPr>
      </w:pPr>
      <w:r w:rsidRPr="008E7ADC">
        <w:rPr>
          <w:rFonts w:ascii="Cambria" w:hAnsi="Cambria"/>
        </w:rPr>
        <w:t>Systémy schopné detekovat nelegitimní provoz nebo síťové anomálie</w:t>
      </w:r>
    </w:p>
    <w:p w14:paraId="55C5C5FD" w14:textId="77777777" w:rsidR="008E7ADC" w:rsidRPr="008E7ADC" w:rsidRDefault="008E7ADC" w:rsidP="008E7ADC">
      <w:pPr>
        <w:numPr>
          <w:ilvl w:val="0"/>
          <w:numId w:val="32"/>
        </w:numPr>
        <w:spacing w:line="276" w:lineRule="auto"/>
        <w:jc w:val="both"/>
        <w:rPr>
          <w:rFonts w:ascii="Cambria" w:hAnsi="Cambria"/>
        </w:rPr>
      </w:pPr>
      <w:r w:rsidRPr="008E7ADC">
        <w:rPr>
          <w:rFonts w:ascii="Cambria" w:hAnsi="Cambria"/>
        </w:rPr>
        <w:lastRenderedPageBreak/>
        <w:t>Systémy vyhodnocování a správy událostí a bezpečnostních incidentů (log management, incident management)</w:t>
      </w:r>
    </w:p>
    <w:p w14:paraId="1F4957D3" w14:textId="77777777" w:rsidR="008E7ADC" w:rsidRPr="008E7ADC" w:rsidRDefault="008E7ADC" w:rsidP="008E7ADC">
      <w:pPr>
        <w:numPr>
          <w:ilvl w:val="0"/>
          <w:numId w:val="32"/>
        </w:numPr>
        <w:spacing w:line="276" w:lineRule="auto"/>
        <w:ind w:left="714" w:hanging="357"/>
        <w:jc w:val="both"/>
        <w:rPr>
          <w:rFonts w:ascii="Cambria" w:hAnsi="Cambria"/>
        </w:rPr>
      </w:pPr>
      <w:r w:rsidRPr="008E7ADC">
        <w:rPr>
          <w:rFonts w:ascii="Cambria" w:hAnsi="Cambria"/>
        </w:rPr>
        <w:t>Systémy pro monitorování funkčnosti síťové a serverové infrastruktury (např. Nagios/Icinga)</w:t>
      </w:r>
    </w:p>
    <w:p w14:paraId="5BBAF61E" w14:textId="77777777" w:rsidR="008E7ADC" w:rsidRPr="008E7ADC" w:rsidRDefault="008E7ADC" w:rsidP="008E7ADC">
      <w:pPr>
        <w:numPr>
          <w:ilvl w:val="0"/>
          <w:numId w:val="32"/>
        </w:numPr>
        <w:spacing w:line="276" w:lineRule="auto"/>
        <w:ind w:left="714" w:hanging="357"/>
        <w:jc w:val="both"/>
        <w:rPr>
          <w:rFonts w:ascii="Cambria" w:hAnsi="Cambria"/>
        </w:rPr>
      </w:pPr>
      <w:r w:rsidRPr="008E7ADC">
        <w:rPr>
          <w:rFonts w:ascii="Cambria" w:hAnsi="Cambria"/>
        </w:rPr>
        <w:t>Systémy uživatelské podpory naplňující principy ITIL (HelpDesk, ServiceDesk)</w:t>
      </w:r>
    </w:p>
    <w:p w14:paraId="2E80CD24" w14:textId="77777777" w:rsidR="008E7ADC" w:rsidRPr="008E7ADC" w:rsidRDefault="008E7ADC" w:rsidP="008E7ADC">
      <w:pPr>
        <w:numPr>
          <w:ilvl w:val="0"/>
          <w:numId w:val="32"/>
        </w:numPr>
        <w:spacing w:line="276" w:lineRule="auto"/>
        <w:ind w:left="714" w:hanging="357"/>
        <w:jc w:val="both"/>
        <w:rPr>
          <w:rFonts w:ascii="Cambria" w:hAnsi="Cambria"/>
        </w:rPr>
      </w:pPr>
      <w:r w:rsidRPr="008E7ADC">
        <w:rPr>
          <w:rFonts w:ascii="Cambria" w:hAnsi="Cambria"/>
        </w:rPr>
        <w:t>Nástroje pro centrální správu a audit ICT prostředků</w:t>
      </w:r>
    </w:p>
    <w:p w14:paraId="1E4ABBAA" w14:textId="77777777" w:rsidR="008E7ADC" w:rsidRPr="008E7ADC" w:rsidRDefault="008E7ADC" w:rsidP="008E7ADC">
      <w:pPr>
        <w:numPr>
          <w:ilvl w:val="0"/>
          <w:numId w:val="32"/>
        </w:numPr>
        <w:spacing w:line="276" w:lineRule="auto"/>
        <w:jc w:val="both"/>
        <w:rPr>
          <w:rFonts w:ascii="Cambria" w:hAnsi="Cambria"/>
        </w:rPr>
      </w:pPr>
      <w:r w:rsidRPr="008E7ADC">
        <w:rPr>
          <w:rFonts w:ascii="Cambria" w:hAnsi="Cambria"/>
        </w:rPr>
        <w:t>Systémy zálohování a obnovy dat serverové infrastruktury</w:t>
      </w:r>
    </w:p>
    <w:p w14:paraId="340E3D94" w14:textId="77777777" w:rsidR="008E7ADC" w:rsidRPr="008E7ADC" w:rsidRDefault="008E7ADC" w:rsidP="008E7ADC">
      <w:pPr>
        <w:numPr>
          <w:ilvl w:val="0"/>
          <w:numId w:val="32"/>
        </w:numPr>
        <w:suppressAutoHyphens/>
        <w:spacing w:line="276" w:lineRule="auto"/>
        <w:jc w:val="both"/>
        <w:rPr>
          <w:rFonts w:ascii="Cambria" w:hAnsi="Cambria"/>
        </w:rPr>
      </w:pPr>
      <w:r w:rsidRPr="008E7ADC">
        <w:rPr>
          <w:rFonts w:ascii="Cambria" w:hAnsi="Cambria"/>
        </w:rPr>
        <w:t>Systémy pro antivirovou ochranu zařízení, antispamovou ochranu poštovních serverů</w:t>
      </w:r>
    </w:p>
    <w:p w14:paraId="215D21EC" w14:textId="77777777" w:rsidR="008E7ADC" w:rsidRPr="008E7ADC" w:rsidRDefault="008E7ADC" w:rsidP="008E7ADC">
      <w:pPr>
        <w:numPr>
          <w:ilvl w:val="0"/>
          <w:numId w:val="32"/>
        </w:numPr>
        <w:suppressAutoHyphens/>
        <w:spacing w:line="276" w:lineRule="auto"/>
        <w:jc w:val="both"/>
        <w:rPr>
          <w:rFonts w:ascii="Cambria" w:hAnsi="Cambria"/>
        </w:rPr>
      </w:pPr>
      <w:r w:rsidRPr="008E7ADC">
        <w:rPr>
          <w:rFonts w:ascii="Cambria" w:hAnsi="Cambria"/>
        </w:rPr>
        <w:t>Zabezpečení přístupových protokolů (SSL/TLS) služeb (např. emailové služby, webové servery, studijní a ekonomické agendy) atp.</w:t>
      </w:r>
    </w:p>
    <w:p w14:paraId="0CEB1555" w14:textId="77777777" w:rsidR="008E7ADC" w:rsidRPr="008E7ADC" w:rsidRDefault="008E7ADC" w:rsidP="008E7ADC">
      <w:pPr>
        <w:numPr>
          <w:ilvl w:val="0"/>
          <w:numId w:val="32"/>
        </w:numPr>
        <w:spacing w:line="276" w:lineRule="auto"/>
        <w:jc w:val="both"/>
        <w:rPr>
          <w:rFonts w:ascii="Cambria" w:hAnsi="Cambria"/>
        </w:rPr>
      </w:pPr>
      <w:r w:rsidRPr="008E7ADC">
        <w:rPr>
          <w:rFonts w:ascii="Cambria" w:hAnsi="Cambria"/>
        </w:rPr>
        <w:t>Podpora vzdáleného přístupu (VPN)</w:t>
      </w:r>
    </w:p>
    <w:sectPr w:rsidR="008E7ADC" w:rsidRPr="008E7ADC" w:rsidSect="002D2DC8">
      <w:headerReference w:type="default" r:id="rId31"/>
      <w:footerReference w:type="default" r:id="rId32"/>
      <w:headerReference w:type="first" r:id="rId33"/>
      <w:footerReference w:type="first" r:id="rId34"/>
      <w:pgSz w:w="11906" w:h="16838"/>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575622E4" w14:textId="77777777" w:rsidR="001237DB" w:rsidRDefault="001237DB">
      <w:r>
        <w:separator/>
      </w:r>
    </w:p>
  </w:endnote>
  <w:endnote w:type="continuationSeparator" w:id="0">
    <w:p w14:paraId="7F2E650A" w14:textId="77777777" w:rsidR="001237DB" w:rsidRDefault="001237DB">
      <w:r>
        <w:continuationSeparator/>
      </w:r>
    </w:p>
  </w:endnote>
  <w:endnote w:type="continuationNotice" w:id="1">
    <w:p w14:paraId="09E81A7F" w14:textId="77777777" w:rsidR="001237DB" w:rsidRDefault="001237D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EE"/>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EE"/>
    <w:family w:val="roman"/>
    <w:pitch w:val="variable"/>
    <w:sig w:usb0="E00002FF" w:usb1="400004FF" w:usb2="00000000" w:usb3="00000000" w:csb0="0000019F" w:csb1="00000000"/>
  </w:font>
  <w:font w:name="Tahoma">
    <w:panose1 w:val="020B0604030504040204"/>
    <w:charset w:val="EE"/>
    <w:family w:val="swiss"/>
    <w:pitch w:val="variable"/>
    <w:sig w:usb0="E1002EFF" w:usb1="C000605B" w:usb2="00000029" w:usb3="00000000" w:csb0="000101FF" w:csb1="00000000"/>
  </w:font>
  <w:font w:name="Arial">
    <w:panose1 w:val="020B0604020202020204"/>
    <w:charset w:val="EE"/>
    <w:family w:val="swiss"/>
    <w:pitch w:val="variable"/>
    <w:sig w:usb0="E0002EFF" w:usb1="C0007843" w:usb2="00000009" w:usb3="00000000" w:csb0="000001FF" w:csb1="00000000"/>
  </w:font>
  <w:font w:name="Calibri">
    <w:panose1 w:val="020F0502020204030204"/>
    <w:charset w:val="EE"/>
    <w:family w:val="swiss"/>
    <w:pitch w:val="variable"/>
    <w:sig w:usb0="E0002AFF" w:usb1="C000247B" w:usb2="00000009" w:usb3="00000000" w:csb0="000001FF" w:csb1="00000000"/>
  </w:font>
  <w:font w:name="MinionPro-Regular">
    <w:altName w:val="Times New Roman"/>
    <w:panose1 w:val="00000000000000000000"/>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0000012" w:usb3="00000000" w:csb0="0002009F" w:csb1="00000000"/>
  </w:font>
  <w:font w:name="MyriadPro-Black">
    <w:altName w:val="Times New Roman"/>
    <w:panose1 w:val="00000000000000000000"/>
    <w:charset w:val="4D"/>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tbl>
    <w:tblPr>
      <w:tblW w:w="9165" w:type="dxa"/>
      <w:tblLayout w:type="fixed"/>
      <w:tblCellMar>
        <w:left w:w="70" w:type="dxa"/>
        <w:right w:w="70" w:type="dxa"/>
      </w:tblCellMar>
      <w:tblLook w:val="04A0" w:firstRow="1" w:lastRow="0" w:firstColumn="1" w:lastColumn="0" w:noHBand="0" w:noVBand="1"/>
    </w:tblPr>
    <w:tblGrid>
      <w:gridCol w:w="2608"/>
      <w:gridCol w:w="726"/>
      <w:gridCol w:w="1985"/>
      <w:gridCol w:w="1926"/>
      <w:gridCol w:w="1920"/>
    </w:tblGrid>
    <w:tr w:rsidR="002D2DC8" w14:paraId="713966B6" w14:textId="77777777" w:rsidTr="002D2DC8">
      <w:trPr>
        <w:cantSplit/>
        <w:trHeight w:val="349"/>
      </w:trPr>
      <w:tc>
        <w:tcPr>
          <w:tcW w:w="2605" w:type="dxa"/>
          <w:tcBorders>
            <w:top w:val="single" w:sz="4" w:space="0" w:color="auto"/>
            <w:left w:val="single" w:sz="4" w:space="0" w:color="auto"/>
            <w:bottom w:val="single" w:sz="4" w:space="0" w:color="auto"/>
            <w:right w:val="single" w:sz="8" w:space="0" w:color="FFFFFF"/>
          </w:tcBorders>
          <w:vAlign w:val="center"/>
        </w:tcPr>
        <w:p w14:paraId="4CBA5705" w14:textId="77777777" w:rsidR="002D2DC8" w:rsidRDefault="002D2DC8">
          <w:pPr>
            <w:pStyle w:val="Zpat"/>
            <w:spacing w:line="276" w:lineRule="auto"/>
            <w:rPr>
              <w:rFonts w:ascii="Arial" w:hAnsi="Arial" w:cs="Arial"/>
              <w:b/>
              <w:sz w:val="20"/>
              <w:lang w:eastAsia="en-US"/>
            </w:rPr>
          </w:pPr>
        </w:p>
      </w:tc>
      <w:tc>
        <w:tcPr>
          <w:tcW w:w="726" w:type="dxa"/>
          <w:tcBorders>
            <w:top w:val="single" w:sz="4" w:space="0" w:color="auto"/>
            <w:left w:val="nil"/>
            <w:bottom w:val="single" w:sz="4" w:space="0" w:color="auto"/>
            <w:right w:val="single" w:sz="8" w:space="0" w:color="FFFFFF"/>
          </w:tcBorders>
          <w:vAlign w:val="center"/>
        </w:tcPr>
        <w:p w14:paraId="23A94478" w14:textId="77777777" w:rsidR="002D2DC8" w:rsidRDefault="002D2DC8">
          <w:pPr>
            <w:pStyle w:val="Zpat"/>
            <w:spacing w:line="276" w:lineRule="auto"/>
            <w:rPr>
              <w:rFonts w:ascii="Arial" w:hAnsi="Arial" w:cs="Arial"/>
              <w:sz w:val="20"/>
              <w:lang w:eastAsia="en-US"/>
            </w:rPr>
          </w:pPr>
        </w:p>
      </w:tc>
      <w:tc>
        <w:tcPr>
          <w:tcW w:w="1984" w:type="dxa"/>
          <w:tcBorders>
            <w:top w:val="single" w:sz="4" w:space="0" w:color="auto"/>
            <w:left w:val="nil"/>
            <w:bottom w:val="single" w:sz="4" w:space="0" w:color="auto"/>
            <w:right w:val="single" w:sz="8" w:space="0" w:color="FFFFFF"/>
          </w:tcBorders>
          <w:vAlign w:val="center"/>
        </w:tcPr>
        <w:p w14:paraId="2FB4676B" w14:textId="77777777" w:rsidR="002D2DC8" w:rsidRDefault="002D2DC8">
          <w:pPr>
            <w:pStyle w:val="Zpat"/>
            <w:spacing w:line="276" w:lineRule="auto"/>
            <w:rPr>
              <w:rFonts w:ascii="Arial" w:hAnsi="Arial" w:cs="Arial"/>
              <w:sz w:val="20"/>
              <w:lang w:eastAsia="en-US"/>
            </w:rPr>
          </w:pPr>
        </w:p>
      </w:tc>
      <w:tc>
        <w:tcPr>
          <w:tcW w:w="1925" w:type="dxa"/>
          <w:tcBorders>
            <w:top w:val="single" w:sz="4" w:space="0" w:color="auto"/>
            <w:left w:val="nil"/>
            <w:bottom w:val="single" w:sz="4" w:space="0" w:color="auto"/>
            <w:right w:val="single" w:sz="8" w:space="0" w:color="FFFFFF"/>
          </w:tcBorders>
          <w:vAlign w:val="center"/>
        </w:tcPr>
        <w:p w14:paraId="36F033B6" w14:textId="77777777" w:rsidR="002D2DC8" w:rsidRDefault="002D2DC8">
          <w:pPr>
            <w:pStyle w:val="Zpat"/>
            <w:spacing w:line="276" w:lineRule="auto"/>
            <w:rPr>
              <w:rFonts w:ascii="Arial" w:hAnsi="Arial" w:cs="Arial"/>
              <w:sz w:val="20"/>
              <w:lang w:eastAsia="en-US"/>
            </w:rPr>
          </w:pPr>
        </w:p>
      </w:tc>
      <w:tc>
        <w:tcPr>
          <w:tcW w:w="1919" w:type="dxa"/>
          <w:tcBorders>
            <w:top w:val="single" w:sz="4" w:space="0" w:color="auto"/>
            <w:left w:val="nil"/>
            <w:bottom w:val="single" w:sz="4" w:space="0" w:color="auto"/>
            <w:right w:val="single" w:sz="4" w:space="0" w:color="auto"/>
          </w:tcBorders>
          <w:vAlign w:val="center"/>
          <w:hideMark/>
        </w:tcPr>
        <w:p w14:paraId="37FC9DAA" w14:textId="24C297C4" w:rsidR="002D2DC8" w:rsidRDefault="002D2DC8">
          <w:pPr>
            <w:pStyle w:val="Zpat"/>
            <w:spacing w:line="276" w:lineRule="auto"/>
            <w:jc w:val="right"/>
            <w:rPr>
              <w:rFonts w:ascii="Arial" w:hAnsi="Arial" w:cs="Arial"/>
              <w:sz w:val="20"/>
              <w:lang w:eastAsia="en-US"/>
            </w:rPr>
          </w:pPr>
          <w:r>
            <w:rPr>
              <w:rFonts w:ascii="Arial" w:hAnsi="Arial" w:cs="Arial"/>
              <w:sz w:val="20"/>
              <w:lang w:eastAsia="en-US"/>
            </w:rPr>
            <w:t xml:space="preserve">Strana </w:t>
          </w:r>
          <w:r>
            <w:rPr>
              <w:rStyle w:val="slostrnky"/>
              <w:rFonts w:ascii="Arial" w:hAnsi="Arial" w:cs="Arial"/>
              <w:sz w:val="20"/>
              <w:lang w:eastAsia="en-US"/>
            </w:rPr>
            <w:fldChar w:fldCharType="begin"/>
          </w:r>
          <w:r>
            <w:rPr>
              <w:rStyle w:val="slostrnky"/>
              <w:rFonts w:ascii="Arial" w:hAnsi="Arial" w:cs="Arial"/>
              <w:sz w:val="20"/>
              <w:lang w:eastAsia="en-US"/>
            </w:rPr>
            <w:instrText xml:space="preserve"> PAGE </w:instrText>
          </w:r>
          <w:r>
            <w:rPr>
              <w:rStyle w:val="slostrnky"/>
              <w:rFonts w:ascii="Arial" w:hAnsi="Arial" w:cs="Arial"/>
              <w:sz w:val="20"/>
              <w:lang w:eastAsia="en-US"/>
            </w:rPr>
            <w:fldChar w:fldCharType="separate"/>
          </w:r>
          <w:r w:rsidR="006D6BD6">
            <w:rPr>
              <w:rStyle w:val="slostrnky"/>
              <w:rFonts w:ascii="Arial" w:hAnsi="Arial" w:cs="Arial"/>
              <w:noProof/>
              <w:sz w:val="20"/>
              <w:lang w:eastAsia="en-US"/>
            </w:rPr>
            <w:t>1</w:t>
          </w:r>
          <w:r>
            <w:rPr>
              <w:rStyle w:val="slostrnky"/>
              <w:rFonts w:ascii="Arial" w:hAnsi="Arial" w:cs="Arial"/>
              <w:sz w:val="20"/>
              <w:lang w:eastAsia="en-US"/>
            </w:rPr>
            <w:fldChar w:fldCharType="end"/>
          </w:r>
          <w:r>
            <w:rPr>
              <w:rStyle w:val="slostrnky"/>
              <w:rFonts w:ascii="Arial" w:hAnsi="Arial" w:cs="Arial"/>
              <w:sz w:val="20"/>
              <w:lang w:eastAsia="en-US"/>
            </w:rPr>
            <w:t xml:space="preserve"> z </w:t>
          </w:r>
          <w:r>
            <w:rPr>
              <w:rStyle w:val="slostrnky"/>
              <w:rFonts w:ascii="Arial" w:hAnsi="Arial" w:cs="Arial"/>
              <w:sz w:val="20"/>
              <w:lang w:eastAsia="en-US"/>
            </w:rPr>
            <w:fldChar w:fldCharType="begin"/>
          </w:r>
          <w:r>
            <w:rPr>
              <w:rStyle w:val="slostrnky"/>
              <w:rFonts w:ascii="Arial" w:hAnsi="Arial" w:cs="Arial"/>
              <w:sz w:val="20"/>
              <w:lang w:eastAsia="en-US"/>
            </w:rPr>
            <w:instrText xml:space="preserve"> NUMPAGES </w:instrText>
          </w:r>
          <w:r>
            <w:rPr>
              <w:rStyle w:val="slostrnky"/>
              <w:rFonts w:ascii="Arial" w:hAnsi="Arial" w:cs="Arial"/>
              <w:sz w:val="20"/>
              <w:lang w:eastAsia="en-US"/>
            </w:rPr>
            <w:fldChar w:fldCharType="separate"/>
          </w:r>
          <w:r w:rsidR="006D6BD6">
            <w:rPr>
              <w:rStyle w:val="slostrnky"/>
              <w:rFonts w:ascii="Arial" w:hAnsi="Arial" w:cs="Arial"/>
              <w:noProof/>
              <w:sz w:val="20"/>
              <w:lang w:eastAsia="en-US"/>
            </w:rPr>
            <w:t>5</w:t>
          </w:r>
          <w:r>
            <w:rPr>
              <w:rStyle w:val="slostrnky"/>
              <w:rFonts w:ascii="Arial" w:hAnsi="Arial" w:cs="Arial"/>
              <w:sz w:val="20"/>
              <w:lang w:eastAsia="en-US"/>
            </w:rPr>
            <w:fldChar w:fldCharType="end"/>
          </w:r>
        </w:p>
      </w:tc>
    </w:tr>
  </w:tbl>
  <w:p w14:paraId="422639CC" w14:textId="77777777" w:rsidR="00AF7352" w:rsidRPr="002D2DC8" w:rsidRDefault="00AF7352" w:rsidP="002D2DC8">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tbl>
    <w:tblPr>
      <w:tblW w:w="9159" w:type="dxa"/>
      <w:tblLayout w:type="fixed"/>
      <w:tblCellMar>
        <w:left w:w="70" w:type="dxa"/>
        <w:right w:w="70" w:type="dxa"/>
      </w:tblCellMar>
      <w:tblLook w:val="0000" w:firstRow="0" w:lastRow="0" w:firstColumn="0" w:lastColumn="0" w:noHBand="0" w:noVBand="0"/>
    </w:tblPr>
    <w:tblGrid>
      <w:gridCol w:w="2605"/>
      <w:gridCol w:w="726"/>
      <w:gridCol w:w="1984"/>
      <w:gridCol w:w="1925"/>
      <w:gridCol w:w="1919"/>
    </w:tblGrid>
    <w:tr w:rsidR="00AF7352" w:rsidRPr="00456D35" w14:paraId="5E586D38" w14:textId="77777777" w:rsidTr="00C00073">
      <w:trPr>
        <w:cantSplit/>
        <w:trHeight w:val="349"/>
      </w:trPr>
      <w:tc>
        <w:tcPr>
          <w:tcW w:w="2605" w:type="dxa"/>
          <w:tcBorders>
            <w:top w:val="single" w:sz="4" w:space="0" w:color="auto"/>
            <w:left w:val="single" w:sz="4" w:space="0" w:color="auto"/>
            <w:bottom w:val="single" w:sz="4" w:space="0" w:color="auto"/>
            <w:right w:val="single" w:sz="8" w:space="0" w:color="FFFFFF"/>
          </w:tcBorders>
          <w:vAlign w:val="center"/>
        </w:tcPr>
        <w:p w14:paraId="49AEA339" w14:textId="77777777" w:rsidR="00AF7352" w:rsidRPr="00456D35" w:rsidRDefault="00AF7352" w:rsidP="00C00073">
          <w:pPr>
            <w:tabs>
              <w:tab w:val="center" w:pos="4536"/>
              <w:tab w:val="right" w:pos="9072"/>
            </w:tabs>
            <w:rPr>
              <w:rFonts w:ascii="Arial" w:hAnsi="Arial" w:cs="Arial"/>
              <w:b/>
              <w:sz w:val="20"/>
            </w:rPr>
          </w:pPr>
        </w:p>
      </w:tc>
      <w:tc>
        <w:tcPr>
          <w:tcW w:w="726" w:type="dxa"/>
          <w:tcBorders>
            <w:top w:val="single" w:sz="4" w:space="0" w:color="auto"/>
            <w:left w:val="nil"/>
            <w:bottom w:val="single" w:sz="4" w:space="0" w:color="auto"/>
            <w:right w:val="single" w:sz="8" w:space="0" w:color="FFFFFF"/>
          </w:tcBorders>
          <w:vAlign w:val="center"/>
        </w:tcPr>
        <w:p w14:paraId="4BB88F68" w14:textId="77777777" w:rsidR="00AF7352" w:rsidRPr="00456D35" w:rsidRDefault="00AF7352" w:rsidP="00C00073">
          <w:pPr>
            <w:tabs>
              <w:tab w:val="center" w:pos="4536"/>
              <w:tab w:val="right" w:pos="9072"/>
            </w:tabs>
            <w:rPr>
              <w:rFonts w:ascii="Arial" w:hAnsi="Arial" w:cs="Arial"/>
              <w:sz w:val="20"/>
            </w:rPr>
          </w:pPr>
        </w:p>
      </w:tc>
      <w:tc>
        <w:tcPr>
          <w:tcW w:w="1984" w:type="dxa"/>
          <w:tcBorders>
            <w:top w:val="single" w:sz="4" w:space="0" w:color="auto"/>
            <w:left w:val="nil"/>
            <w:bottom w:val="single" w:sz="4" w:space="0" w:color="auto"/>
            <w:right w:val="single" w:sz="8" w:space="0" w:color="FFFFFF"/>
          </w:tcBorders>
          <w:vAlign w:val="center"/>
        </w:tcPr>
        <w:p w14:paraId="0262707C" w14:textId="77777777" w:rsidR="00AF7352" w:rsidRPr="00456D35" w:rsidRDefault="00AF7352" w:rsidP="00C00073">
          <w:pPr>
            <w:tabs>
              <w:tab w:val="center" w:pos="4536"/>
              <w:tab w:val="right" w:pos="9072"/>
            </w:tabs>
            <w:rPr>
              <w:rFonts w:ascii="Arial" w:hAnsi="Arial" w:cs="Arial"/>
              <w:sz w:val="20"/>
            </w:rPr>
          </w:pPr>
        </w:p>
      </w:tc>
      <w:tc>
        <w:tcPr>
          <w:tcW w:w="1925" w:type="dxa"/>
          <w:tcBorders>
            <w:top w:val="single" w:sz="4" w:space="0" w:color="auto"/>
            <w:left w:val="nil"/>
            <w:bottom w:val="single" w:sz="4" w:space="0" w:color="auto"/>
            <w:right w:val="single" w:sz="8" w:space="0" w:color="FFFFFF"/>
          </w:tcBorders>
          <w:vAlign w:val="center"/>
        </w:tcPr>
        <w:p w14:paraId="15820783" w14:textId="77777777" w:rsidR="00AF7352" w:rsidRPr="00456D35" w:rsidRDefault="00AF7352" w:rsidP="00C00073">
          <w:pPr>
            <w:tabs>
              <w:tab w:val="center" w:pos="4536"/>
              <w:tab w:val="right" w:pos="9072"/>
            </w:tabs>
            <w:rPr>
              <w:rFonts w:ascii="Arial" w:hAnsi="Arial" w:cs="Arial"/>
              <w:sz w:val="20"/>
            </w:rPr>
          </w:pPr>
        </w:p>
      </w:tc>
      <w:tc>
        <w:tcPr>
          <w:tcW w:w="1919" w:type="dxa"/>
          <w:tcBorders>
            <w:top w:val="single" w:sz="4" w:space="0" w:color="auto"/>
            <w:left w:val="nil"/>
            <w:bottom w:val="single" w:sz="4" w:space="0" w:color="auto"/>
            <w:right w:val="single" w:sz="4" w:space="0" w:color="auto"/>
          </w:tcBorders>
          <w:vAlign w:val="center"/>
        </w:tcPr>
        <w:p w14:paraId="3866E47D" w14:textId="77777777" w:rsidR="00AF7352" w:rsidRPr="00456D35" w:rsidRDefault="00AF7352" w:rsidP="00C00073">
          <w:pPr>
            <w:tabs>
              <w:tab w:val="center" w:pos="4536"/>
              <w:tab w:val="right" w:pos="9072"/>
            </w:tabs>
            <w:jc w:val="right"/>
            <w:rPr>
              <w:rFonts w:ascii="Arial" w:hAnsi="Arial" w:cs="Arial"/>
              <w:sz w:val="20"/>
            </w:rPr>
          </w:pPr>
          <w:r w:rsidRPr="00456D35">
            <w:rPr>
              <w:rFonts w:ascii="Arial" w:hAnsi="Arial" w:cs="Arial"/>
              <w:sz w:val="20"/>
            </w:rPr>
            <w:t xml:space="preserve">Strana </w:t>
          </w:r>
          <w:r w:rsidRPr="00456D35">
            <w:rPr>
              <w:rFonts w:ascii="Arial" w:hAnsi="Arial" w:cs="Arial"/>
              <w:sz w:val="20"/>
            </w:rPr>
            <w:fldChar w:fldCharType="begin"/>
          </w:r>
          <w:r w:rsidRPr="00456D35">
            <w:rPr>
              <w:rFonts w:ascii="Arial" w:hAnsi="Arial" w:cs="Arial"/>
              <w:sz w:val="20"/>
            </w:rPr>
            <w:instrText xml:space="preserve"> PAGE </w:instrText>
          </w:r>
          <w:r w:rsidRPr="00456D35">
            <w:rPr>
              <w:rFonts w:ascii="Arial" w:hAnsi="Arial" w:cs="Arial"/>
              <w:sz w:val="20"/>
            </w:rPr>
            <w:fldChar w:fldCharType="separate"/>
          </w:r>
          <w:r w:rsidR="002D2DC8">
            <w:rPr>
              <w:rFonts w:ascii="Arial" w:hAnsi="Arial" w:cs="Arial"/>
              <w:noProof/>
              <w:sz w:val="20"/>
            </w:rPr>
            <w:t>1</w:t>
          </w:r>
          <w:r w:rsidRPr="00456D35">
            <w:rPr>
              <w:rFonts w:ascii="Arial" w:hAnsi="Arial" w:cs="Arial"/>
              <w:sz w:val="20"/>
            </w:rPr>
            <w:fldChar w:fldCharType="end"/>
          </w:r>
          <w:r w:rsidRPr="00456D35">
            <w:rPr>
              <w:rFonts w:ascii="Arial" w:hAnsi="Arial" w:cs="Arial"/>
              <w:sz w:val="20"/>
            </w:rPr>
            <w:t xml:space="preserve"> z </w:t>
          </w:r>
          <w:r w:rsidRPr="00456D35">
            <w:rPr>
              <w:rFonts w:ascii="Arial" w:hAnsi="Arial" w:cs="Arial"/>
              <w:sz w:val="20"/>
            </w:rPr>
            <w:fldChar w:fldCharType="begin"/>
          </w:r>
          <w:r w:rsidRPr="00456D35">
            <w:rPr>
              <w:rFonts w:ascii="Arial" w:hAnsi="Arial" w:cs="Arial"/>
              <w:sz w:val="20"/>
            </w:rPr>
            <w:instrText xml:space="preserve"> NUMPAGES </w:instrText>
          </w:r>
          <w:r w:rsidRPr="00456D35">
            <w:rPr>
              <w:rFonts w:ascii="Arial" w:hAnsi="Arial" w:cs="Arial"/>
              <w:sz w:val="20"/>
            </w:rPr>
            <w:fldChar w:fldCharType="separate"/>
          </w:r>
          <w:r w:rsidR="002D2DC8">
            <w:rPr>
              <w:rFonts w:ascii="Arial" w:hAnsi="Arial" w:cs="Arial"/>
              <w:noProof/>
              <w:sz w:val="20"/>
            </w:rPr>
            <w:t>5</w:t>
          </w:r>
          <w:r w:rsidRPr="00456D35">
            <w:rPr>
              <w:rFonts w:ascii="Arial" w:hAnsi="Arial" w:cs="Arial"/>
              <w:sz w:val="20"/>
            </w:rPr>
            <w:fldChar w:fldCharType="end"/>
          </w:r>
        </w:p>
      </w:tc>
    </w:tr>
  </w:tbl>
  <w:p w14:paraId="0162E712" w14:textId="77777777" w:rsidR="00AF7352" w:rsidRDefault="00AF7352">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E6C2D89" w14:textId="77777777" w:rsidR="001237DB" w:rsidRDefault="001237DB">
      <w:r>
        <w:separator/>
      </w:r>
    </w:p>
  </w:footnote>
  <w:footnote w:type="continuationSeparator" w:id="0">
    <w:p w14:paraId="26B741B6" w14:textId="77777777" w:rsidR="001237DB" w:rsidRDefault="001237DB">
      <w:r>
        <w:continuationSeparator/>
      </w:r>
    </w:p>
  </w:footnote>
  <w:footnote w:type="continuationNotice" w:id="1">
    <w:p w14:paraId="199D5E73" w14:textId="77777777" w:rsidR="001237DB" w:rsidRDefault="001237DB"/>
  </w:footnote>
  <w:footnote w:id="2">
    <w:p w14:paraId="3512204A" w14:textId="77777777" w:rsidR="008E7ADC" w:rsidRDefault="008E7ADC" w:rsidP="008E7ADC">
      <w:pPr>
        <w:pStyle w:val="Prosttext"/>
      </w:pPr>
      <w:r w:rsidRPr="005F0D46">
        <w:rPr>
          <w:rStyle w:val="Znakapoznpodarou"/>
          <w:szCs w:val="20"/>
        </w:rPr>
        <w:footnoteRef/>
      </w:r>
      <w:r w:rsidRPr="005F0D46">
        <w:rPr>
          <w:rStyle w:val="Znakapoznpodarou"/>
          <w:szCs w:val="20"/>
        </w:rPr>
        <w:t xml:space="preserve"> </w:t>
      </w:r>
      <w:r w:rsidRPr="005F0D46">
        <w:rPr>
          <w:i/>
          <w:sz w:val="16"/>
        </w:rPr>
        <w:t>Počet studentů je definovaný celkový počet studentů školy</w:t>
      </w:r>
    </w:p>
  </w:footnote>
  <w:footnote w:id="3">
    <w:p w14:paraId="136D74B4" w14:textId="77777777" w:rsidR="008E7ADC" w:rsidRDefault="008E7ADC" w:rsidP="008E7ADC">
      <w:pPr>
        <w:pStyle w:val="Textpoznpodarou"/>
      </w:pPr>
      <w:r>
        <w:rPr>
          <w:rStyle w:val="Znakapoznpodarou"/>
        </w:rPr>
        <w:footnoteRef/>
      </w:r>
      <w:r w:rsidRPr="005F0D46">
        <w:rPr>
          <w:i/>
        </w:rPr>
        <w:t xml:space="preserve"> </w:t>
      </w:r>
      <w:r>
        <w:rPr>
          <w:i/>
          <w:sz w:val="16"/>
        </w:rPr>
        <w:t>Me</w:t>
      </w:r>
      <w:r w:rsidRPr="005F0D46">
        <w:rPr>
          <w:i/>
          <w:sz w:val="16"/>
        </w:rPr>
        <w:t xml:space="preserve">trika </w:t>
      </w:r>
      <w:r>
        <w:rPr>
          <w:i/>
          <w:sz w:val="16"/>
        </w:rPr>
        <w:t xml:space="preserve">vhodná </w:t>
      </w:r>
      <w:r w:rsidRPr="005F0D46">
        <w:rPr>
          <w:i/>
          <w:sz w:val="16"/>
        </w:rPr>
        <w:t>typicky pro školy bez mobilních popř. BYOD zařízení</w:t>
      </w:r>
    </w:p>
  </w:footnote>
  <w:footnote w:id="4">
    <w:p w14:paraId="6922CB3F" w14:textId="77777777" w:rsidR="008E7ADC" w:rsidRDefault="008E7ADC" w:rsidP="008E7ADC">
      <w:pPr>
        <w:pStyle w:val="Textpoznpodarou"/>
      </w:pPr>
      <w:r>
        <w:rPr>
          <w:rStyle w:val="Znakapoznpodarou"/>
        </w:rPr>
        <w:footnoteRef/>
      </w:r>
      <w:r>
        <w:t xml:space="preserve"> </w:t>
      </w:r>
      <w:r w:rsidRPr="005F0D46">
        <w:rPr>
          <w:i/>
          <w:sz w:val="16"/>
        </w:rPr>
        <w:t>Definováno jako saturace šířky pásma připojení k veřejnému internetu, která ani ve špičkách nedosáhne a to ani krátkodobě 100%</w:t>
      </w:r>
    </w:p>
  </w:footnote>
  <w:footnote w:id="5">
    <w:p w14:paraId="76DC1004" w14:textId="77777777" w:rsidR="008E7ADC" w:rsidRPr="00853F26" w:rsidRDefault="008E7ADC" w:rsidP="008E7ADC">
      <w:pPr>
        <w:pStyle w:val="Prosttext"/>
        <w:rPr>
          <w:i/>
          <w:sz w:val="16"/>
        </w:rPr>
      </w:pPr>
      <w:r w:rsidRPr="00853F26">
        <w:rPr>
          <w:rStyle w:val="Znakapoznpodarou"/>
          <w:i/>
          <w:sz w:val="16"/>
        </w:rPr>
        <w:footnoteRef/>
      </w:r>
      <w:r w:rsidRPr="00853F26">
        <w:rPr>
          <w:i/>
          <w:sz w:val="16"/>
        </w:rPr>
        <w:t xml:space="preserve"> V případě, kdy má ISP přidělené IP adresy od člena FENIX, musí být součástí projektu prohlášení ISP, ze kterého bude patrné, že příslušné adresy jsou v rámci FENIX propagovány.</w:t>
      </w:r>
      <w:r>
        <w:rPr>
          <w:i/>
          <w:sz w:val="16"/>
        </w:rPr>
        <w:t xml:space="preserve"> </w:t>
      </w:r>
      <w:r w:rsidRPr="00853F26">
        <w:rPr>
          <w:i/>
          <w:sz w:val="16"/>
        </w:rPr>
        <w:t>V případě, kdy má ISP vlastní ASn a není přímý člen FENIX, musí být součástí projektu prohlášení ISP, ze kterého bude patrné, že příslušné ASn propaguje do FENIX na základě smluvního vztahu některý ze členů FENIX.</w:t>
      </w:r>
    </w:p>
    <w:p w14:paraId="735F6B60" w14:textId="77777777" w:rsidR="008E7ADC" w:rsidRDefault="008E7ADC" w:rsidP="008E7ADC">
      <w:pPr>
        <w:pStyle w:val="Prosttext"/>
      </w:pPr>
    </w:p>
    <w:p w14:paraId="2EA740E1" w14:textId="77777777" w:rsidR="008E7ADC" w:rsidRDefault="008E7ADC" w:rsidP="008E7ADC">
      <w:pPr>
        <w:pStyle w:val="Textpoznpodarou"/>
      </w:pPr>
    </w:p>
  </w:footnote>
  <w:footnote w:id="6">
    <w:p w14:paraId="6170CD14" w14:textId="1DE7F706" w:rsidR="008E7ADC" w:rsidRPr="008F1F9E" w:rsidRDefault="008E7ADC" w:rsidP="008E7ADC">
      <w:pPr>
        <w:pStyle w:val="Textpoznpodarou"/>
        <w:spacing w:after="20"/>
        <w:rPr>
          <w:i/>
          <w:sz w:val="16"/>
          <w:szCs w:val="16"/>
        </w:rPr>
      </w:pPr>
      <w:r w:rsidRPr="008F1F9E">
        <w:rPr>
          <w:rStyle w:val="Znakapoznpodarou"/>
          <w:i/>
          <w:sz w:val="16"/>
          <w:szCs w:val="16"/>
        </w:rPr>
        <w:footnoteRef/>
      </w:r>
      <w:r w:rsidRPr="008F1F9E">
        <w:rPr>
          <w:i/>
          <w:sz w:val="16"/>
          <w:szCs w:val="16"/>
        </w:rPr>
        <w:t xml:space="preserve">  Požadavek se týká prvků, přes které je veden veškerý provoz, resp. jde o centrální prvky. Podružné přepínače (chodbové, </w:t>
      </w:r>
      <w:r w:rsidR="00AA20FD">
        <w:rPr>
          <w:i/>
          <w:sz w:val="16"/>
          <w:szCs w:val="16"/>
        </w:rPr>
        <w:t>u</w:t>
      </w:r>
      <w:r w:rsidRPr="008F1F9E">
        <w:rPr>
          <w:i/>
          <w:sz w:val="16"/>
          <w:szCs w:val="16"/>
        </w:rPr>
        <w:t>čebnové) musí splňovat pouze požadavek na neblokující architekturou přepínacího subsystému</w:t>
      </w:r>
    </w:p>
  </w:footnote>
  <w:footnote w:id="7">
    <w:p w14:paraId="3F787433" w14:textId="4524E179" w:rsidR="008E7ADC" w:rsidRPr="005F0D46" w:rsidRDefault="008E7ADC" w:rsidP="008E7ADC">
      <w:pPr>
        <w:pStyle w:val="Textpoznpodarou"/>
        <w:rPr>
          <w:i/>
          <w:sz w:val="16"/>
          <w:szCs w:val="16"/>
        </w:rPr>
      </w:pPr>
      <w:r>
        <w:rPr>
          <w:rStyle w:val="Znakapoznpodarou"/>
        </w:rPr>
        <w:footnoteRef/>
      </w:r>
      <w:r>
        <w:t xml:space="preserve"> </w:t>
      </w:r>
      <w:r w:rsidRPr="005F0D46">
        <w:rPr>
          <w:i/>
          <w:sz w:val="16"/>
          <w:szCs w:val="16"/>
        </w:rPr>
        <w:t xml:space="preserve">Pasivním zapojením se rozumí poskytování služeb sítě eduroam na úrovni poskytovatele zdrojů – viz </w:t>
      </w:r>
      <w:hyperlink r:id="rId1" w:history="1">
        <w:r w:rsidRPr="005F0D46">
          <w:rPr>
            <w:rStyle w:val="Hypertextovodkaz"/>
            <w:i/>
            <w:sz w:val="16"/>
            <w:szCs w:val="16"/>
          </w:rPr>
          <w:t>http://www.eduroam.cz/_media/cs/cz_roam_policy_v2.0.pdf</w:t>
        </w:r>
      </w:hyperlink>
    </w:p>
    <w:p w14:paraId="0B0E8CA4" w14:textId="77777777" w:rsidR="008E7ADC" w:rsidRDefault="008E7ADC" w:rsidP="008E7ADC">
      <w:pPr>
        <w:pStyle w:val="Textpoznpodarou"/>
      </w:pP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20CE688" w14:textId="77777777" w:rsidR="00E07C55" w:rsidRDefault="00E07C55">
    <w:pPr>
      <w:pStyle w:val="Zhlav"/>
    </w:pPr>
    <w:r>
      <w:rPr>
        <w:noProof/>
      </w:rPr>
      <w:drawing>
        <wp:inline distT="0" distB="0" distL="0" distR="0" wp14:anchorId="60279DF8" wp14:editId="6AE40B82">
          <wp:extent cx="5270500" cy="870421"/>
          <wp:effectExtent l="0" t="0" r="6350" b="6350"/>
          <wp:docPr id="1" name="Obrázek 1" descr="\\nt1\O\Loga 2014_2020\IROP\Logolinky\RGB\JPG\IROP_CZ_RO_B_C RGB_malý.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t1\O\Loga 2014_2020\IROP\Logolinky\RGB\JPG\IROP_CZ_RO_B_C RGB_malý.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70500" cy="870421"/>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7FFBDD6" w14:textId="77777777" w:rsidR="00AF7352" w:rsidRDefault="00AF7352">
    <w:pPr>
      <w:pStyle w:val="Zhlav"/>
    </w:pPr>
    <w:r>
      <w:rPr>
        <w:noProof/>
      </w:rPr>
      <w:drawing>
        <wp:inline distT="0" distB="0" distL="0" distR="0" wp14:anchorId="499A60F4" wp14:editId="42864BAE">
          <wp:extent cx="5270500" cy="870421"/>
          <wp:effectExtent l="0" t="0" r="6350" b="6350"/>
          <wp:docPr id="4" name="Obrázek 4" descr="\\nt1\O\Loga 2014_2020\IROP\Logolinky\RGB\JPG\IROP_CZ_RO_B_C RGB_malý.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t1\O\Loga 2014_2020\IROP\Logolinky\RGB\JPG\IROP_CZ_RO_B_C RGB_malý.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70500" cy="870421"/>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000003"/>
    <w:multiLevelType w:val="multilevel"/>
    <w:tmpl w:val="22C09DAA"/>
    <w:name w:val="WW8Num2"/>
    <w:lvl w:ilvl="0">
      <w:start w:val="1"/>
      <w:numFmt w:val="decimal"/>
      <w:lvlText w:val="%1."/>
      <w:lvlJc w:val="left"/>
      <w:pPr>
        <w:tabs>
          <w:tab w:val="num" w:pos="-613"/>
        </w:tabs>
        <w:ind w:left="-613" w:hanging="360"/>
      </w:pPr>
      <w:rPr>
        <w:b w:val="0"/>
        <w:i w:val="0"/>
      </w:rPr>
    </w:lvl>
    <w:lvl w:ilvl="1">
      <w:start w:val="1"/>
      <w:numFmt w:val="lowerLetter"/>
      <w:lvlText w:val="%2)"/>
      <w:lvlJc w:val="left"/>
      <w:pPr>
        <w:tabs>
          <w:tab w:val="num" w:pos="110"/>
        </w:tabs>
        <w:ind w:left="110" w:hanging="363"/>
      </w:pPr>
      <w:rPr>
        <w:rFonts w:hint="default"/>
        <w:b w:val="0"/>
        <w:i w:val="0"/>
        <w:strike w:val="0"/>
        <w:dstrike w:val="0"/>
      </w:rPr>
    </w:lvl>
    <w:lvl w:ilvl="2">
      <w:start w:val="1"/>
      <w:numFmt w:val="lowerRoman"/>
      <w:lvlText w:val="%3."/>
      <w:lvlJc w:val="right"/>
      <w:pPr>
        <w:tabs>
          <w:tab w:val="num" w:pos="827"/>
        </w:tabs>
        <w:ind w:left="827" w:hanging="180"/>
      </w:pPr>
    </w:lvl>
    <w:lvl w:ilvl="3">
      <w:start w:val="1"/>
      <w:numFmt w:val="decimal"/>
      <w:lvlText w:val="%4."/>
      <w:lvlJc w:val="left"/>
      <w:pPr>
        <w:tabs>
          <w:tab w:val="num" w:pos="1547"/>
        </w:tabs>
        <w:ind w:left="1547" w:hanging="360"/>
      </w:pPr>
    </w:lvl>
    <w:lvl w:ilvl="4">
      <w:start w:val="1"/>
      <w:numFmt w:val="lowerLetter"/>
      <w:lvlText w:val="%5."/>
      <w:lvlJc w:val="left"/>
      <w:pPr>
        <w:tabs>
          <w:tab w:val="num" w:pos="2267"/>
        </w:tabs>
        <w:ind w:left="2267" w:hanging="360"/>
      </w:pPr>
    </w:lvl>
    <w:lvl w:ilvl="5">
      <w:start w:val="1"/>
      <w:numFmt w:val="lowerRoman"/>
      <w:lvlText w:val="%6."/>
      <w:lvlJc w:val="right"/>
      <w:pPr>
        <w:tabs>
          <w:tab w:val="num" w:pos="2987"/>
        </w:tabs>
        <w:ind w:left="2987" w:hanging="180"/>
      </w:pPr>
    </w:lvl>
    <w:lvl w:ilvl="6">
      <w:start w:val="1"/>
      <w:numFmt w:val="decimal"/>
      <w:lvlText w:val="%7."/>
      <w:lvlJc w:val="left"/>
      <w:pPr>
        <w:tabs>
          <w:tab w:val="num" w:pos="3707"/>
        </w:tabs>
        <w:ind w:left="3707" w:hanging="360"/>
      </w:pPr>
    </w:lvl>
    <w:lvl w:ilvl="7">
      <w:start w:val="1"/>
      <w:numFmt w:val="lowerLetter"/>
      <w:lvlText w:val="%8."/>
      <w:lvlJc w:val="left"/>
      <w:pPr>
        <w:tabs>
          <w:tab w:val="num" w:pos="4427"/>
        </w:tabs>
        <w:ind w:left="4427" w:hanging="360"/>
      </w:pPr>
    </w:lvl>
    <w:lvl w:ilvl="8">
      <w:start w:val="1"/>
      <w:numFmt w:val="lowerRoman"/>
      <w:lvlText w:val="%9."/>
      <w:lvlJc w:val="right"/>
      <w:pPr>
        <w:tabs>
          <w:tab w:val="num" w:pos="5147"/>
        </w:tabs>
        <w:ind w:left="5147" w:hanging="180"/>
      </w:pPr>
    </w:lvl>
  </w:abstractNum>
  <w:abstractNum w:abstractNumId="1" w15:restartNumberingAfterBreak="0">
    <w:nsid w:val="00000006"/>
    <w:multiLevelType w:val="singleLevel"/>
    <w:tmpl w:val="00000006"/>
    <w:name w:val="WW8Num5"/>
    <w:lvl w:ilvl="0">
      <w:start w:val="1"/>
      <w:numFmt w:val="decimal"/>
      <w:lvlText w:val="%1."/>
      <w:lvlJc w:val="left"/>
      <w:pPr>
        <w:tabs>
          <w:tab w:val="num" w:pos="357"/>
        </w:tabs>
        <w:ind w:left="357" w:hanging="357"/>
      </w:pPr>
    </w:lvl>
  </w:abstractNum>
  <w:abstractNum w:abstractNumId="2" w15:restartNumberingAfterBreak="0">
    <w:nsid w:val="042365C0"/>
    <w:multiLevelType w:val="hybridMultilevel"/>
    <w:tmpl w:val="65444C22"/>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 w15:restartNumberingAfterBreak="0">
    <w:nsid w:val="06180556"/>
    <w:multiLevelType w:val="hybridMultilevel"/>
    <w:tmpl w:val="23B41DE8"/>
    <w:lvl w:ilvl="0" w:tplc="C596976A">
      <w:start w:val="1"/>
      <w:numFmt w:val="upperRoman"/>
      <w:lvlText w:val="%1."/>
      <w:lvlJc w:val="left"/>
      <w:pPr>
        <w:ind w:left="1080" w:hanging="72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 w15:restartNumberingAfterBreak="0">
    <w:nsid w:val="06C0326D"/>
    <w:multiLevelType w:val="hybridMultilevel"/>
    <w:tmpl w:val="9A7E4DB2"/>
    <w:lvl w:ilvl="0" w:tplc="0405001B">
      <w:start w:val="1"/>
      <w:numFmt w:val="lowerRoman"/>
      <w:lvlText w:val="%1."/>
      <w:lvlJc w:val="right"/>
      <w:pPr>
        <w:ind w:left="1440" w:hanging="360"/>
      </w:pPr>
    </w:lvl>
    <w:lvl w:ilvl="1" w:tplc="04050019" w:tentative="1">
      <w:start w:val="1"/>
      <w:numFmt w:val="lowerLetter"/>
      <w:lvlText w:val="%2."/>
      <w:lvlJc w:val="left"/>
      <w:pPr>
        <w:ind w:left="2160" w:hanging="360"/>
      </w:pPr>
    </w:lvl>
    <w:lvl w:ilvl="2" w:tplc="0405001B" w:tentative="1">
      <w:start w:val="1"/>
      <w:numFmt w:val="lowerRoman"/>
      <w:lvlText w:val="%3."/>
      <w:lvlJc w:val="right"/>
      <w:pPr>
        <w:ind w:left="2880" w:hanging="180"/>
      </w:pPr>
    </w:lvl>
    <w:lvl w:ilvl="3" w:tplc="0405000F" w:tentative="1">
      <w:start w:val="1"/>
      <w:numFmt w:val="decimal"/>
      <w:lvlText w:val="%4."/>
      <w:lvlJc w:val="left"/>
      <w:pPr>
        <w:ind w:left="3600" w:hanging="360"/>
      </w:pPr>
    </w:lvl>
    <w:lvl w:ilvl="4" w:tplc="04050019" w:tentative="1">
      <w:start w:val="1"/>
      <w:numFmt w:val="lowerLetter"/>
      <w:lvlText w:val="%5."/>
      <w:lvlJc w:val="left"/>
      <w:pPr>
        <w:ind w:left="4320" w:hanging="360"/>
      </w:pPr>
    </w:lvl>
    <w:lvl w:ilvl="5" w:tplc="0405001B" w:tentative="1">
      <w:start w:val="1"/>
      <w:numFmt w:val="lowerRoman"/>
      <w:lvlText w:val="%6."/>
      <w:lvlJc w:val="right"/>
      <w:pPr>
        <w:ind w:left="5040" w:hanging="180"/>
      </w:pPr>
    </w:lvl>
    <w:lvl w:ilvl="6" w:tplc="0405000F" w:tentative="1">
      <w:start w:val="1"/>
      <w:numFmt w:val="decimal"/>
      <w:lvlText w:val="%7."/>
      <w:lvlJc w:val="left"/>
      <w:pPr>
        <w:ind w:left="5760" w:hanging="360"/>
      </w:pPr>
    </w:lvl>
    <w:lvl w:ilvl="7" w:tplc="04050019" w:tentative="1">
      <w:start w:val="1"/>
      <w:numFmt w:val="lowerLetter"/>
      <w:lvlText w:val="%8."/>
      <w:lvlJc w:val="left"/>
      <w:pPr>
        <w:ind w:left="6480" w:hanging="360"/>
      </w:pPr>
    </w:lvl>
    <w:lvl w:ilvl="8" w:tplc="0405001B" w:tentative="1">
      <w:start w:val="1"/>
      <w:numFmt w:val="lowerRoman"/>
      <w:lvlText w:val="%9."/>
      <w:lvlJc w:val="right"/>
      <w:pPr>
        <w:ind w:left="7200" w:hanging="180"/>
      </w:pPr>
    </w:lvl>
  </w:abstractNum>
  <w:abstractNum w:abstractNumId="5" w15:restartNumberingAfterBreak="0">
    <w:nsid w:val="08FA1809"/>
    <w:multiLevelType w:val="hybridMultilevel"/>
    <w:tmpl w:val="23B41DE8"/>
    <w:lvl w:ilvl="0" w:tplc="C596976A">
      <w:start w:val="1"/>
      <w:numFmt w:val="upperRoman"/>
      <w:lvlText w:val="%1."/>
      <w:lvlJc w:val="left"/>
      <w:pPr>
        <w:ind w:left="1080" w:hanging="72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 w15:restartNumberingAfterBreak="0">
    <w:nsid w:val="104B39FE"/>
    <w:multiLevelType w:val="hybridMultilevel"/>
    <w:tmpl w:val="5DC27546"/>
    <w:lvl w:ilvl="0" w:tplc="04050017">
      <w:start w:val="1"/>
      <w:numFmt w:val="lowerLetter"/>
      <w:lvlText w:val="%1)"/>
      <w:lvlJc w:val="left"/>
      <w:pPr>
        <w:tabs>
          <w:tab w:val="num" w:pos="720"/>
        </w:tabs>
        <w:ind w:left="720" w:hanging="360"/>
      </w:pPr>
      <w:rPr>
        <w:rFonts w:hint="default"/>
      </w:rPr>
    </w:lvl>
    <w:lvl w:ilvl="1" w:tplc="04050019" w:tentative="1">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7" w15:restartNumberingAfterBreak="0">
    <w:nsid w:val="189E0FDE"/>
    <w:multiLevelType w:val="hybridMultilevel"/>
    <w:tmpl w:val="8E04D2C8"/>
    <w:lvl w:ilvl="0" w:tplc="5A26D4E2">
      <w:start w:val="1"/>
      <w:numFmt w:val="decimal"/>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8" w15:restartNumberingAfterBreak="0">
    <w:nsid w:val="1BE71DC7"/>
    <w:multiLevelType w:val="hybridMultilevel"/>
    <w:tmpl w:val="06F0806C"/>
    <w:lvl w:ilvl="0" w:tplc="682A9350">
      <w:start w:val="1"/>
      <w:numFmt w:val="upperRoman"/>
      <w:lvlText w:val="%1."/>
      <w:lvlJc w:val="left"/>
      <w:pPr>
        <w:ind w:left="765" w:hanging="720"/>
      </w:pPr>
      <w:rPr>
        <w:rFonts w:hint="default"/>
      </w:rPr>
    </w:lvl>
    <w:lvl w:ilvl="1" w:tplc="04050019" w:tentative="1">
      <w:start w:val="1"/>
      <w:numFmt w:val="lowerLetter"/>
      <w:lvlText w:val="%2."/>
      <w:lvlJc w:val="left"/>
      <w:pPr>
        <w:ind w:left="1125" w:hanging="360"/>
      </w:pPr>
    </w:lvl>
    <w:lvl w:ilvl="2" w:tplc="0405001B" w:tentative="1">
      <w:start w:val="1"/>
      <w:numFmt w:val="lowerRoman"/>
      <w:lvlText w:val="%3."/>
      <w:lvlJc w:val="right"/>
      <w:pPr>
        <w:ind w:left="1845" w:hanging="180"/>
      </w:pPr>
    </w:lvl>
    <w:lvl w:ilvl="3" w:tplc="0405000F" w:tentative="1">
      <w:start w:val="1"/>
      <w:numFmt w:val="decimal"/>
      <w:lvlText w:val="%4."/>
      <w:lvlJc w:val="left"/>
      <w:pPr>
        <w:ind w:left="2565" w:hanging="360"/>
      </w:pPr>
    </w:lvl>
    <w:lvl w:ilvl="4" w:tplc="04050019" w:tentative="1">
      <w:start w:val="1"/>
      <w:numFmt w:val="lowerLetter"/>
      <w:lvlText w:val="%5."/>
      <w:lvlJc w:val="left"/>
      <w:pPr>
        <w:ind w:left="3285" w:hanging="360"/>
      </w:pPr>
    </w:lvl>
    <w:lvl w:ilvl="5" w:tplc="0405001B" w:tentative="1">
      <w:start w:val="1"/>
      <w:numFmt w:val="lowerRoman"/>
      <w:lvlText w:val="%6."/>
      <w:lvlJc w:val="right"/>
      <w:pPr>
        <w:ind w:left="4005" w:hanging="180"/>
      </w:pPr>
    </w:lvl>
    <w:lvl w:ilvl="6" w:tplc="0405000F" w:tentative="1">
      <w:start w:val="1"/>
      <w:numFmt w:val="decimal"/>
      <w:lvlText w:val="%7."/>
      <w:lvlJc w:val="left"/>
      <w:pPr>
        <w:ind w:left="4725" w:hanging="360"/>
      </w:pPr>
    </w:lvl>
    <w:lvl w:ilvl="7" w:tplc="04050019" w:tentative="1">
      <w:start w:val="1"/>
      <w:numFmt w:val="lowerLetter"/>
      <w:lvlText w:val="%8."/>
      <w:lvlJc w:val="left"/>
      <w:pPr>
        <w:ind w:left="5445" w:hanging="360"/>
      </w:pPr>
    </w:lvl>
    <w:lvl w:ilvl="8" w:tplc="0405001B" w:tentative="1">
      <w:start w:val="1"/>
      <w:numFmt w:val="lowerRoman"/>
      <w:lvlText w:val="%9."/>
      <w:lvlJc w:val="right"/>
      <w:pPr>
        <w:ind w:left="6165" w:hanging="180"/>
      </w:pPr>
    </w:lvl>
  </w:abstractNum>
  <w:abstractNum w:abstractNumId="9" w15:restartNumberingAfterBreak="0">
    <w:nsid w:val="21B67E72"/>
    <w:multiLevelType w:val="hybridMultilevel"/>
    <w:tmpl w:val="3BCA45BC"/>
    <w:lvl w:ilvl="0" w:tplc="04050001">
      <w:start w:val="1"/>
      <w:numFmt w:val="bullet"/>
      <w:lvlText w:val=""/>
      <w:lvlJc w:val="left"/>
      <w:pPr>
        <w:ind w:left="720" w:hanging="360"/>
      </w:pPr>
      <w:rPr>
        <w:rFonts w:ascii="Symbol" w:hAnsi="Symbol"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23D024DB"/>
    <w:multiLevelType w:val="hybridMultilevel"/>
    <w:tmpl w:val="55308256"/>
    <w:lvl w:ilvl="0" w:tplc="A276F256">
      <w:start w:val="1"/>
      <w:numFmt w:val="decimal"/>
      <w:lvlText w:val="%1."/>
      <w:lvlJc w:val="left"/>
      <w:pPr>
        <w:tabs>
          <w:tab w:val="num" w:pos="786"/>
        </w:tabs>
        <w:ind w:left="786" w:hanging="360"/>
      </w:pPr>
      <w:rPr>
        <w:rFonts w:hint="default"/>
        <w:b w:val="0"/>
        <w:color w:val="auto"/>
        <w:sz w:val="24"/>
        <w:szCs w:val="24"/>
      </w:rPr>
    </w:lvl>
    <w:lvl w:ilvl="1" w:tplc="C20A86C2">
      <w:start w:val="1"/>
      <w:numFmt w:val="lowerLetter"/>
      <w:lvlText w:val="%2)"/>
      <w:lvlJc w:val="left"/>
      <w:pPr>
        <w:tabs>
          <w:tab w:val="num" w:pos="360"/>
        </w:tabs>
        <w:ind w:left="360" w:hanging="360"/>
      </w:pPr>
      <w:rPr>
        <w:rFonts w:hint="default"/>
      </w:r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1" w15:restartNumberingAfterBreak="0">
    <w:nsid w:val="24807474"/>
    <w:multiLevelType w:val="hybridMultilevel"/>
    <w:tmpl w:val="7C9C12BC"/>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2" w15:restartNumberingAfterBreak="0">
    <w:nsid w:val="27511AB6"/>
    <w:multiLevelType w:val="multilevel"/>
    <w:tmpl w:val="0405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296120FB"/>
    <w:multiLevelType w:val="hybridMultilevel"/>
    <w:tmpl w:val="F600E084"/>
    <w:lvl w:ilvl="0" w:tplc="04050017">
      <w:start w:val="1"/>
      <w:numFmt w:val="lowerLetter"/>
      <w:lvlText w:val="%1)"/>
      <w:lvlJc w:val="left"/>
      <w:pPr>
        <w:ind w:left="717" w:hanging="360"/>
      </w:pPr>
      <w:rPr>
        <w:rFonts w:hint="default"/>
      </w:rPr>
    </w:lvl>
    <w:lvl w:ilvl="1" w:tplc="04050019" w:tentative="1">
      <w:start w:val="1"/>
      <w:numFmt w:val="lowerLetter"/>
      <w:lvlText w:val="%2."/>
      <w:lvlJc w:val="left"/>
      <w:pPr>
        <w:ind w:left="1437" w:hanging="360"/>
      </w:pPr>
    </w:lvl>
    <w:lvl w:ilvl="2" w:tplc="0405001B" w:tentative="1">
      <w:start w:val="1"/>
      <w:numFmt w:val="lowerRoman"/>
      <w:lvlText w:val="%3."/>
      <w:lvlJc w:val="right"/>
      <w:pPr>
        <w:ind w:left="2157" w:hanging="180"/>
      </w:pPr>
    </w:lvl>
    <w:lvl w:ilvl="3" w:tplc="0405000F" w:tentative="1">
      <w:start w:val="1"/>
      <w:numFmt w:val="decimal"/>
      <w:lvlText w:val="%4."/>
      <w:lvlJc w:val="left"/>
      <w:pPr>
        <w:ind w:left="2877" w:hanging="360"/>
      </w:pPr>
    </w:lvl>
    <w:lvl w:ilvl="4" w:tplc="04050019" w:tentative="1">
      <w:start w:val="1"/>
      <w:numFmt w:val="lowerLetter"/>
      <w:lvlText w:val="%5."/>
      <w:lvlJc w:val="left"/>
      <w:pPr>
        <w:ind w:left="3597" w:hanging="360"/>
      </w:pPr>
    </w:lvl>
    <w:lvl w:ilvl="5" w:tplc="0405001B" w:tentative="1">
      <w:start w:val="1"/>
      <w:numFmt w:val="lowerRoman"/>
      <w:lvlText w:val="%6."/>
      <w:lvlJc w:val="right"/>
      <w:pPr>
        <w:ind w:left="4317" w:hanging="180"/>
      </w:pPr>
    </w:lvl>
    <w:lvl w:ilvl="6" w:tplc="0405000F" w:tentative="1">
      <w:start w:val="1"/>
      <w:numFmt w:val="decimal"/>
      <w:lvlText w:val="%7."/>
      <w:lvlJc w:val="left"/>
      <w:pPr>
        <w:ind w:left="5037" w:hanging="360"/>
      </w:pPr>
    </w:lvl>
    <w:lvl w:ilvl="7" w:tplc="04050019" w:tentative="1">
      <w:start w:val="1"/>
      <w:numFmt w:val="lowerLetter"/>
      <w:lvlText w:val="%8."/>
      <w:lvlJc w:val="left"/>
      <w:pPr>
        <w:ind w:left="5757" w:hanging="360"/>
      </w:pPr>
    </w:lvl>
    <w:lvl w:ilvl="8" w:tplc="0405001B" w:tentative="1">
      <w:start w:val="1"/>
      <w:numFmt w:val="lowerRoman"/>
      <w:lvlText w:val="%9."/>
      <w:lvlJc w:val="right"/>
      <w:pPr>
        <w:ind w:left="6477" w:hanging="180"/>
      </w:pPr>
    </w:lvl>
  </w:abstractNum>
  <w:abstractNum w:abstractNumId="14" w15:restartNumberingAfterBreak="0">
    <w:nsid w:val="2B0A4C6A"/>
    <w:multiLevelType w:val="hybridMultilevel"/>
    <w:tmpl w:val="5D18C1F4"/>
    <w:lvl w:ilvl="0" w:tplc="ACEC8900">
      <w:start w:val="1"/>
      <w:numFmt w:val="decimal"/>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5" w15:restartNumberingAfterBreak="0">
    <w:nsid w:val="2D0B4883"/>
    <w:multiLevelType w:val="hybridMultilevel"/>
    <w:tmpl w:val="252A06F4"/>
    <w:lvl w:ilvl="0" w:tplc="D9BA4C14">
      <w:start w:val="1"/>
      <w:numFmt w:val="upperRoman"/>
      <w:lvlText w:val="%1."/>
      <w:lvlJc w:val="left"/>
      <w:pPr>
        <w:ind w:left="765" w:hanging="720"/>
      </w:pPr>
      <w:rPr>
        <w:rFonts w:hint="default"/>
      </w:rPr>
    </w:lvl>
    <w:lvl w:ilvl="1" w:tplc="04050019" w:tentative="1">
      <w:start w:val="1"/>
      <w:numFmt w:val="lowerLetter"/>
      <w:lvlText w:val="%2."/>
      <w:lvlJc w:val="left"/>
      <w:pPr>
        <w:ind w:left="1125" w:hanging="360"/>
      </w:pPr>
    </w:lvl>
    <w:lvl w:ilvl="2" w:tplc="0405001B" w:tentative="1">
      <w:start w:val="1"/>
      <w:numFmt w:val="lowerRoman"/>
      <w:lvlText w:val="%3."/>
      <w:lvlJc w:val="right"/>
      <w:pPr>
        <w:ind w:left="1845" w:hanging="180"/>
      </w:pPr>
    </w:lvl>
    <w:lvl w:ilvl="3" w:tplc="0405000F" w:tentative="1">
      <w:start w:val="1"/>
      <w:numFmt w:val="decimal"/>
      <w:lvlText w:val="%4."/>
      <w:lvlJc w:val="left"/>
      <w:pPr>
        <w:ind w:left="2565" w:hanging="360"/>
      </w:pPr>
    </w:lvl>
    <w:lvl w:ilvl="4" w:tplc="04050019" w:tentative="1">
      <w:start w:val="1"/>
      <w:numFmt w:val="lowerLetter"/>
      <w:lvlText w:val="%5."/>
      <w:lvlJc w:val="left"/>
      <w:pPr>
        <w:ind w:left="3285" w:hanging="360"/>
      </w:pPr>
    </w:lvl>
    <w:lvl w:ilvl="5" w:tplc="0405001B" w:tentative="1">
      <w:start w:val="1"/>
      <w:numFmt w:val="lowerRoman"/>
      <w:lvlText w:val="%6."/>
      <w:lvlJc w:val="right"/>
      <w:pPr>
        <w:ind w:left="4005" w:hanging="180"/>
      </w:pPr>
    </w:lvl>
    <w:lvl w:ilvl="6" w:tplc="0405000F" w:tentative="1">
      <w:start w:val="1"/>
      <w:numFmt w:val="decimal"/>
      <w:lvlText w:val="%7."/>
      <w:lvlJc w:val="left"/>
      <w:pPr>
        <w:ind w:left="4725" w:hanging="360"/>
      </w:pPr>
    </w:lvl>
    <w:lvl w:ilvl="7" w:tplc="04050019" w:tentative="1">
      <w:start w:val="1"/>
      <w:numFmt w:val="lowerLetter"/>
      <w:lvlText w:val="%8."/>
      <w:lvlJc w:val="left"/>
      <w:pPr>
        <w:ind w:left="5445" w:hanging="360"/>
      </w:pPr>
    </w:lvl>
    <w:lvl w:ilvl="8" w:tplc="0405001B" w:tentative="1">
      <w:start w:val="1"/>
      <w:numFmt w:val="lowerRoman"/>
      <w:lvlText w:val="%9."/>
      <w:lvlJc w:val="right"/>
      <w:pPr>
        <w:ind w:left="6165" w:hanging="180"/>
      </w:pPr>
    </w:lvl>
  </w:abstractNum>
  <w:abstractNum w:abstractNumId="16" w15:restartNumberingAfterBreak="0">
    <w:nsid w:val="2E8737F8"/>
    <w:multiLevelType w:val="hybridMultilevel"/>
    <w:tmpl w:val="AD6238FC"/>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7" w15:restartNumberingAfterBreak="0">
    <w:nsid w:val="353F031C"/>
    <w:multiLevelType w:val="hybridMultilevel"/>
    <w:tmpl w:val="3B42BD52"/>
    <w:lvl w:ilvl="0" w:tplc="0405000F">
      <w:start w:val="1"/>
      <w:numFmt w:val="decimal"/>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8" w15:restartNumberingAfterBreak="0">
    <w:nsid w:val="39412567"/>
    <w:multiLevelType w:val="hybridMultilevel"/>
    <w:tmpl w:val="2C74DA14"/>
    <w:lvl w:ilvl="0" w:tplc="046E38AC">
      <w:start w:val="3"/>
      <w:numFmt w:val="decimal"/>
      <w:lvlText w:val="%1."/>
      <w:lvlJc w:val="left"/>
      <w:pPr>
        <w:ind w:left="360" w:hanging="360"/>
      </w:pPr>
    </w:lvl>
    <w:lvl w:ilvl="1" w:tplc="04050019">
      <w:start w:val="1"/>
      <w:numFmt w:val="lowerLetter"/>
      <w:lvlText w:val="%2."/>
      <w:lvlJc w:val="left"/>
      <w:pPr>
        <w:ind w:left="1440" w:hanging="360"/>
      </w:pPr>
    </w:lvl>
    <w:lvl w:ilvl="2" w:tplc="0405001B">
      <w:start w:val="1"/>
      <w:numFmt w:val="lowerRoman"/>
      <w:lvlText w:val="%3."/>
      <w:lvlJc w:val="right"/>
      <w:pPr>
        <w:ind w:left="2160" w:hanging="180"/>
      </w:pPr>
    </w:lvl>
    <w:lvl w:ilvl="3" w:tplc="0405000F">
      <w:start w:val="1"/>
      <w:numFmt w:val="decimal"/>
      <w:lvlText w:val="%4."/>
      <w:lvlJc w:val="left"/>
      <w:pPr>
        <w:ind w:left="2880" w:hanging="360"/>
      </w:pPr>
    </w:lvl>
    <w:lvl w:ilvl="4" w:tplc="04050019">
      <w:start w:val="1"/>
      <w:numFmt w:val="lowerLetter"/>
      <w:lvlText w:val="%5."/>
      <w:lvlJc w:val="left"/>
      <w:pPr>
        <w:ind w:left="3600" w:hanging="360"/>
      </w:pPr>
    </w:lvl>
    <w:lvl w:ilvl="5" w:tplc="0405001B">
      <w:start w:val="1"/>
      <w:numFmt w:val="lowerRoman"/>
      <w:lvlText w:val="%6."/>
      <w:lvlJc w:val="right"/>
      <w:pPr>
        <w:ind w:left="4320" w:hanging="180"/>
      </w:pPr>
    </w:lvl>
    <w:lvl w:ilvl="6" w:tplc="0405000F">
      <w:start w:val="1"/>
      <w:numFmt w:val="decimal"/>
      <w:lvlText w:val="%7."/>
      <w:lvlJc w:val="left"/>
      <w:pPr>
        <w:ind w:left="5040" w:hanging="360"/>
      </w:pPr>
    </w:lvl>
    <w:lvl w:ilvl="7" w:tplc="04050019">
      <w:start w:val="1"/>
      <w:numFmt w:val="lowerLetter"/>
      <w:lvlText w:val="%8."/>
      <w:lvlJc w:val="left"/>
      <w:pPr>
        <w:ind w:left="5760" w:hanging="360"/>
      </w:pPr>
    </w:lvl>
    <w:lvl w:ilvl="8" w:tplc="0405001B">
      <w:start w:val="1"/>
      <w:numFmt w:val="lowerRoman"/>
      <w:lvlText w:val="%9."/>
      <w:lvlJc w:val="right"/>
      <w:pPr>
        <w:ind w:left="6480" w:hanging="180"/>
      </w:pPr>
    </w:lvl>
  </w:abstractNum>
  <w:abstractNum w:abstractNumId="19" w15:restartNumberingAfterBreak="0">
    <w:nsid w:val="3E9048A6"/>
    <w:multiLevelType w:val="hybridMultilevel"/>
    <w:tmpl w:val="EA7671E2"/>
    <w:lvl w:ilvl="0" w:tplc="0405001B">
      <w:start w:val="1"/>
      <w:numFmt w:val="lowerRoman"/>
      <w:lvlText w:val="%1."/>
      <w:lvlJc w:val="right"/>
      <w:pPr>
        <w:ind w:left="1210" w:hanging="360"/>
      </w:pPr>
      <w:rPr>
        <w:rFonts w:hint="default"/>
      </w:rPr>
    </w:lvl>
    <w:lvl w:ilvl="1" w:tplc="04050019" w:tentative="1">
      <w:start w:val="1"/>
      <w:numFmt w:val="lowerLetter"/>
      <w:lvlText w:val="%2."/>
      <w:lvlJc w:val="left"/>
      <w:pPr>
        <w:ind w:left="1930" w:hanging="360"/>
      </w:pPr>
    </w:lvl>
    <w:lvl w:ilvl="2" w:tplc="0405001B" w:tentative="1">
      <w:start w:val="1"/>
      <w:numFmt w:val="lowerRoman"/>
      <w:lvlText w:val="%3."/>
      <w:lvlJc w:val="right"/>
      <w:pPr>
        <w:ind w:left="2650" w:hanging="180"/>
      </w:pPr>
    </w:lvl>
    <w:lvl w:ilvl="3" w:tplc="0405000F" w:tentative="1">
      <w:start w:val="1"/>
      <w:numFmt w:val="decimal"/>
      <w:lvlText w:val="%4."/>
      <w:lvlJc w:val="left"/>
      <w:pPr>
        <w:ind w:left="3370" w:hanging="360"/>
      </w:pPr>
    </w:lvl>
    <w:lvl w:ilvl="4" w:tplc="04050019" w:tentative="1">
      <w:start w:val="1"/>
      <w:numFmt w:val="lowerLetter"/>
      <w:lvlText w:val="%5."/>
      <w:lvlJc w:val="left"/>
      <w:pPr>
        <w:ind w:left="4090" w:hanging="360"/>
      </w:pPr>
    </w:lvl>
    <w:lvl w:ilvl="5" w:tplc="0405001B" w:tentative="1">
      <w:start w:val="1"/>
      <w:numFmt w:val="lowerRoman"/>
      <w:lvlText w:val="%6."/>
      <w:lvlJc w:val="right"/>
      <w:pPr>
        <w:ind w:left="4810" w:hanging="180"/>
      </w:pPr>
    </w:lvl>
    <w:lvl w:ilvl="6" w:tplc="0405000F" w:tentative="1">
      <w:start w:val="1"/>
      <w:numFmt w:val="decimal"/>
      <w:lvlText w:val="%7."/>
      <w:lvlJc w:val="left"/>
      <w:pPr>
        <w:ind w:left="5530" w:hanging="360"/>
      </w:pPr>
    </w:lvl>
    <w:lvl w:ilvl="7" w:tplc="04050019" w:tentative="1">
      <w:start w:val="1"/>
      <w:numFmt w:val="lowerLetter"/>
      <w:lvlText w:val="%8."/>
      <w:lvlJc w:val="left"/>
      <w:pPr>
        <w:ind w:left="6250" w:hanging="360"/>
      </w:pPr>
    </w:lvl>
    <w:lvl w:ilvl="8" w:tplc="0405001B" w:tentative="1">
      <w:start w:val="1"/>
      <w:numFmt w:val="lowerRoman"/>
      <w:lvlText w:val="%9."/>
      <w:lvlJc w:val="right"/>
      <w:pPr>
        <w:ind w:left="6970" w:hanging="180"/>
      </w:pPr>
    </w:lvl>
  </w:abstractNum>
  <w:abstractNum w:abstractNumId="20" w15:restartNumberingAfterBreak="0">
    <w:nsid w:val="40FC3717"/>
    <w:multiLevelType w:val="hybridMultilevel"/>
    <w:tmpl w:val="4C2C9CD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41144C64"/>
    <w:multiLevelType w:val="hybridMultilevel"/>
    <w:tmpl w:val="8E56DEA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2" w15:restartNumberingAfterBreak="0">
    <w:nsid w:val="48830B63"/>
    <w:multiLevelType w:val="hybridMultilevel"/>
    <w:tmpl w:val="AE0E04A2"/>
    <w:lvl w:ilvl="0" w:tplc="026AEA44">
      <w:start w:val="1"/>
      <w:numFmt w:val="decimal"/>
      <w:lvlText w:val="%1."/>
      <w:lvlJc w:val="left"/>
      <w:pPr>
        <w:ind w:left="36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3" w15:restartNumberingAfterBreak="0">
    <w:nsid w:val="4E05594C"/>
    <w:multiLevelType w:val="multilevel"/>
    <w:tmpl w:val="48C2D17C"/>
    <w:name w:val="WW8Num59"/>
    <w:lvl w:ilvl="0">
      <w:start w:val="3"/>
      <w:numFmt w:val="decimal"/>
      <w:lvlText w:val="%1."/>
      <w:lvlJc w:val="left"/>
      <w:pPr>
        <w:tabs>
          <w:tab w:val="num" w:pos="0"/>
        </w:tabs>
        <w:ind w:left="360" w:hanging="360"/>
      </w:pPr>
      <w:rPr>
        <w:rFonts w:hint="default"/>
      </w:rPr>
    </w:lvl>
    <w:lvl w:ilvl="1">
      <w:start w:val="1"/>
      <w:numFmt w:val="decimal"/>
      <w:pStyle w:val="Mjstyl3"/>
      <w:lvlText w:val="%1.%2."/>
      <w:lvlJc w:val="left"/>
      <w:pPr>
        <w:tabs>
          <w:tab w:val="num" w:pos="-360"/>
        </w:tabs>
        <w:ind w:left="432" w:hanging="432"/>
      </w:pPr>
      <w:rPr>
        <w:rFonts w:hint="default"/>
        <w:b/>
      </w:rPr>
    </w:lvl>
    <w:lvl w:ilvl="2">
      <w:start w:val="1"/>
      <w:numFmt w:val="decimal"/>
      <w:lvlText w:val="%1.%2.%3."/>
      <w:lvlJc w:val="left"/>
      <w:pPr>
        <w:tabs>
          <w:tab w:val="num" w:pos="0"/>
        </w:tabs>
        <w:ind w:left="964" w:hanging="550"/>
      </w:pPr>
      <w:rPr>
        <w:rFonts w:hint="default"/>
      </w:rPr>
    </w:lvl>
    <w:lvl w:ilvl="3">
      <w:start w:val="1"/>
      <w:numFmt w:val="decimal"/>
      <w:lvlText w:val="%1.%2.%3.%4."/>
      <w:lvlJc w:val="left"/>
      <w:pPr>
        <w:tabs>
          <w:tab w:val="num" w:pos="0"/>
        </w:tabs>
        <w:ind w:left="1728" w:hanging="648"/>
      </w:pPr>
      <w:rPr>
        <w:rFonts w:hint="default"/>
      </w:rPr>
    </w:lvl>
    <w:lvl w:ilvl="4">
      <w:start w:val="1"/>
      <w:numFmt w:val="decimal"/>
      <w:lvlText w:val="%1.%2.%3.%4.%5."/>
      <w:lvlJc w:val="left"/>
      <w:pPr>
        <w:tabs>
          <w:tab w:val="num" w:pos="0"/>
        </w:tabs>
        <w:ind w:left="2232" w:hanging="792"/>
      </w:pPr>
      <w:rPr>
        <w:rFonts w:hint="default"/>
      </w:rPr>
    </w:lvl>
    <w:lvl w:ilvl="5">
      <w:start w:val="1"/>
      <w:numFmt w:val="decimal"/>
      <w:lvlText w:val="%1.%2.%3.%4.%5.%6."/>
      <w:lvlJc w:val="left"/>
      <w:pPr>
        <w:tabs>
          <w:tab w:val="num" w:pos="0"/>
        </w:tabs>
        <w:ind w:left="2736" w:hanging="936"/>
      </w:pPr>
      <w:rPr>
        <w:rFonts w:hint="default"/>
      </w:rPr>
    </w:lvl>
    <w:lvl w:ilvl="6">
      <w:start w:val="1"/>
      <w:numFmt w:val="decimal"/>
      <w:lvlText w:val="%1.%2.%3.%4.%5.%6.%7."/>
      <w:lvlJc w:val="left"/>
      <w:pPr>
        <w:tabs>
          <w:tab w:val="num" w:pos="0"/>
        </w:tabs>
        <w:ind w:left="3240" w:hanging="1080"/>
      </w:pPr>
      <w:rPr>
        <w:rFonts w:hint="default"/>
      </w:rPr>
    </w:lvl>
    <w:lvl w:ilvl="7">
      <w:start w:val="1"/>
      <w:numFmt w:val="decimal"/>
      <w:lvlText w:val="%1.%2.%3.%4.%5.%6.%7.%8."/>
      <w:lvlJc w:val="left"/>
      <w:pPr>
        <w:tabs>
          <w:tab w:val="num" w:pos="0"/>
        </w:tabs>
        <w:ind w:left="3744" w:hanging="1224"/>
      </w:pPr>
      <w:rPr>
        <w:rFonts w:hint="default"/>
      </w:rPr>
    </w:lvl>
    <w:lvl w:ilvl="8">
      <w:start w:val="1"/>
      <w:numFmt w:val="decimal"/>
      <w:lvlText w:val="%1.%2.%3.%4.%5.%6.%7.%8.%9."/>
      <w:lvlJc w:val="left"/>
      <w:pPr>
        <w:tabs>
          <w:tab w:val="num" w:pos="0"/>
        </w:tabs>
        <w:ind w:left="4320" w:hanging="1440"/>
      </w:pPr>
      <w:rPr>
        <w:rFonts w:hint="default"/>
      </w:rPr>
    </w:lvl>
  </w:abstractNum>
  <w:abstractNum w:abstractNumId="24" w15:restartNumberingAfterBreak="0">
    <w:nsid w:val="54092C92"/>
    <w:multiLevelType w:val="hybridMultilevel"/>
    <w:tmpl w:val="0F22D4DE"/>
    <w:lvl w:ilvl="0" w:tplc="BC2C5508">
      <w:start w:val="2"/>
      <w:numFmt w:val="decimal"/>
      <w:lvlText w:val="%1."/>
      <w:lvlJc w:val="left"/>
      <w:pPr>
        <w:ind w:left="36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15:restartNumberingAfterBreak="0">
    <w:nsid w:val="600D258C"/>
    <w:multiLevelType w:val="hybridMultilevel"/>
    <w:tmpl w:val="70DE80F2"/>
    <w:lvl w:ilvl="0" w:tplc="04050001">
      <w:start w:val="1"/>
      <w:numFmt w:val="bullet"/>
      <w:lvlText w:val=""/>
      <w:lvlJc w:val="left"/>
      <w:pPr>
        <w:ind w:left="767" w:hanging="360"/>
      </w:pPr>
      <w:rPr>
        <w:rFonts w:ascii="Symbol" w:hAnsi="Symbol" w:hint="default"/>
      </w:rPr>
    </w:lvl>
    <w:lvl w:ilvl="1" w:tplc="04050003" w:tentative="1">
      <w:start w:val="1"/>
      <w:numFmt w:val="bullet"/>
      <w:lvlText w:val="o"/>
      <w:lvlJc w:val="left"/>
      <w:pPr>
        <w:ind w:left="1487" w:hanging="360"/>
      </w:pPr>
      <w:rPr>
        <w:rFonts w:ascii="Courier New" w:hAnsi="Courier New" w:cs="Courier New" w:hint="default"/>
      </w:rPr>
    </w:lvl>
    <w:lvl w:ilvl="2" w:tplc="04050005" w:tentative="1">
      <w:start w:val="1"/>
      <w:numFmt w:val="bullet"/>
      <w:lvlText w:val=""/>
      <w:lvlJc w:val="left"/>
      <w:pPr>
        <w:ind w:left="2207" w:hanging="360"/>
      </w:pPr>
      <w:rPr>
        <w:rFonts w:ascii="Wingdings" w:hAnsi="Wingdings" w:hint="default"/>
      </w:rPr>
    </w:lvl>
    <w:lvl w:ilvl="3" w:tplc="04050001" w:tentative="1">
      <w:start w:val="1"/>
      <w:numFmt w:val="bullet"/>
      <w:lvlText w:val=""/>
      <w:lvlJc w:val="left"/>
      <w:pPr>
        <w:ind w:left="2927" w:hanging="360"/>
      </w:pPr>
      <w:rPr>
        <w:rFonts w:ascii="Symbol" w:hAnsi="Symbol" w:hint="default"/>
      </w:rPr>
    </w:lvl>
    <w:lvl w:ilvl="4" w:tplc="04050003" w:tentative="1">
      <w:start w:val="1"/>
      <w:numFmt w:val="bullet"/>
      <w:lvlText w:val="o"/>
      <w:lvlJc w:val="left"/>
      <w:pPr>
        <w:ind w:left="3647" w:hanging="360"/>
      </w:pPr>
      <w:rPr>
        <w:rFonts w:ascii="Courier New" w:hAnsi="Courier New" w:cs="Courier New" w:hint="default"/>
      </w:rPr>
    </w:lvl>
    <w:lvl w:ilvl="5" w:tplc="04050005" w:tentative="1">
      <w:start w:val="1"/>
      <w:numFmt w:val="bullet"/>
      <w:lvlText w:val=""/>
      <w:lvlJc w:val="left"/>
      <w:pPr>
        <w:ind w:left="4367" w:hanging="360"/>
      </w:pPr>
      <w:rPr>
        <w:rFonts w:ascii="Wingdings" w:hAnsi="Wingdings" w:hint="default"/>
      </w:rPr>
    </w:lvl>
    <w:lvl w:ilvl="6" w:tplc="04050001" w:tentative="1">
      <w:start w:val="1"/>
      <w:numFmt w:val="bullet"/>
      <w:lvlText w:val=""/>
      <w:lvlJc w:val="left"/>
      <w:pPr>
        <w:ind w:left="5087" w:hanging="360"/>
      </w:pPr>
      <w:rPr>
        <w:rFonts w:ascii="Symbol" w:hAnsi="Symbol" w:hint="default"/>
      </w:rPr>
    </w:lvl>
    <w:lvl w:ilvl="7" w:tplc="04050003" w:tentative="1">
      <w:start w:val="1"/>
      <w:numFmt w:val="bullet"/>
      <w:lvlText w:val="o"/>
      <w:lvlJc w:val="left"/>
      <w:pPr>
        <w:ind w:left="5807" w:hanging="360"/>
      </w:pPr>
      <w:rPr>
        <w:rFonts w:ascii="Courier New" w:hAnsi="Courier New" w:cs="Courier New" w:hint="default"/>
      </w:rPr>
    </w:lvl>
    <w:lvl w:ilvl="8" w:tplc="04050005" w:tentative="1">
      <w:start w:val="1"/>
      <w:numFmt w:val="bullet"/>
      <w:lvlText w:val=""/>
      <w:lvlJc w:val="left"/>
      <w:pPr>
        <w:ind w:left="6527" w:hanging="360"/>
      </w:pPr>
      <w:rPr>
        <w:rFonts w:ascii="Wingdings" w:hAnsi="Wingdings" w:hint="default"/>
      </w:rPr>
    </w:lvl>
  </w:abstractNum>
  <w:abstractNum w:abstractNumId="26" w15:restartNumberingAfterBreak="0">
    <w:nsid w:val="694725B4"/>
    <w:multiLevelType w:val="hybridMultilevel"/>
    <w:tmpl w:val="D4C29A20"/>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7" w15:restartNumberingAfterBreak="0">
    <w:nsid w:val="6DFD4440"/>
    <w:multiLevelType w:val="hybridMultilevel"/>
    <w:tmpl w:val="E5989D92"/>
    <w:lvl w:ilvl="0" w:tplc="8898CC1E">
      <w:start w:val="1"/>
      <w:numFmt w:val="bullet"/>
      <w:pStyle w:val="Popistypapkladopaten"/>
      <w:lvlText w:val=""/>
      <w:lvlJc w:val="left"/>
      <w:pPr>
        <w:ind w:left="720" w:hanging="360"/>
      </w:pPr>
      <w:rPr>
        <w:rFonts w:ascii="Wingdings" w:hAnsi="Wingdings"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2A02972"/>
    <w:multiLevelType w:val="hybridMultilevel"/>
    <w:tmpl w:val="FB7AFA68"/>
    <w:lvl w:ilvl="0" w:tplc="0405000F">
      <w:start w:val="1"/>
      <w:numFmt w:val="decimal"/>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9" w15:restartNumberingAfterBreak="0">
    <w:nsid w:val="789717B2"/>
    <w:multiLevelType w:val="hybridMultilevel"/>
    <w:tmpl w:val="66F2CB0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0" w15:restartNumberingAfterBreak="0">
    <w:nsid w:val="79992BB2"/>
    <w:multiLevelType w:val="hybridMultilevel"/>
    <w:tmpl w:val="F990D17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1" w15:restartNumberingAfterBreak="0">
    <w:nsid w:val="79D10C90"/>
    <w:multiLevelType w:val="hybridMultilevel"/>
    <w:tmpl w:val="393618B2"/>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2" w15:restartNumberingAfterBreak="0">
    <w:nsid w:val="7B315FDB"/>
    <w:multiLevelType w:val="hybridMultilevel"/>
    <w:tmpl w:val="8E04D2C8"/>
    <w:lvl w:ilvl="0" w:tplc="5A26D4E2">
      <w:start w:val="1"/>
      <w:numFmt w:val="decimal"/>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num w:numId="1">
    <w:abstractNumId w:val="12"/>
  </w:num>
  <w:num w:numId="2">
    <w:abstractNumId w:val="10"/>
  </w:num>
  <w:num w:numId="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23"/>
  </w:num>
  <w:num w:numId="5">
    <w:abstractNumId w:val="7"/>
  </w:num>
  <w:num w:numId="6">
    <w:abstractNumId w:val="9"/>
  </w:num>
  <w:num w:numId="7">
    <w:abstractNumId w:val="22"/>
  </w:num>
  <w:num w:numId="8">
    <w:abstractNumId w:val="26"/>
  </w:num>
  <w:num w:numId="9">
    <w:abstractNumId w:val="11"/>
  </w:num>
  <w:num w:numId="10">
    <w:abstractNumId w:val="13"/>
  </w:num>
  <w:num w:numId="11">
    <w:abstractNumId w:val="19"/>
  </w:num>
  <w:num w:numId="12">
    <w:abstractNumId w:val="4"/>
  </w:num>
  <w:num w:numId="13">
    <w:abstractNumId w:val="27"/>
  </w:num>
  <w:num w:numId="14">
    <w:abstractNumId w:val="17"/>
  </w:num>
  <w:num w:numId="15">
    <w:abstractNumId w:val="14"/>
  </w:num>
  <w:num w:numId="16">
    <w:abstractNumId w:val="30"/>
  </w:num>
  <w:num w:numId="17">
    <w:abstractNumId w:val="20"/>
  </w:num>
  <w:num w:numId="18">
    <w:abstractNumId w:val="29"/>
  </w:num>
  <w:num w:numId="19">
    <w:abstractNumId w:val="31"/>
  </w:num>
  <w:num w:numId="20">
    <w:abstractNumId w:val="6"/>
  </w:num>
  <w:num w:numId="21">
    <w:abstractNumId w:val="2"/>
  </w:num>
  <w:num w:numId="22">
    <w:abstractNumId w:val="18"/>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32"/>
  </w:num>
  <w:num w:numId="24">
    <w:abstractNumId w:val="25"/>
  </w:num>
  <w:num w:numId="25">
    <w:abstractNumId w:val="24"/>
  </w:num>
  <w:num w:numId="26">
    <w:abstractNumId w:val="3"/>
  </w:num>
  <w:num w:numId="27">
    <w:abstractNumId w:val="5"/>
  </w:num>
  <w:num w:numId="28">
    <w:abstractNumId w:val="28"/>
  </w:num>
  <w:num w:numId="29">
    <w:abstractNumId w:val="8"/>
  </w:num>
  <w:num w:numId="30">
    <w:abstractNumId w:val="15"/>
  </w:num>
  <w:num w:numId="31">
    <w:abstractNumId w:val="16"/>
  </w:num>
  <w:num w:numId="32">
    <w:abstractNumId w:val="21"/>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56"/>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08"/>
  <w:hyphenationZone w:val="425"/>
  <w:noPunctuationKerning/>
  <w:characterSpacingControl w:val="doNotCompress"/>
  <w:hdrShapeDefaults>
    <o:shapedefaults v:ext="edit" spidmax="18433"/>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066F64"/>
    <w:rsid w:val="0000108E"/>
    <w:rsid w:val="00001731"/>
    <w:rsid w:val="00001BE0"/>
    <w:rsid w:val="000027B0"/>
    <w:rsid w:val="000028F7"/>
    <w:rsid w:val="00004285"/>
    <w:rsid w:val="0000767C"/>
    <w:rsid w:val="00007BFF"/>
    <w:rsid w:val="0001112E"/>
    <w:rsid w:val="00011669"/>
    <w:rsid w:val="00011CB6"/>
    <w:rsid w:val="00012AC7"/>
    <w:rsid w:val="0001382F"/>
    <w:rsid w:val="00013D4B"/>
    <w:rsid w:val="00013D62"/>
    <w:rsid w:val="00014055"/>
    <w:rsid w:val="00014F37"/>
    <w:rsid w:val="00015506"/>
    <w:rsid w:val="00015B85"/>
    <w:rsid w:val="000169AC"/>
    <w:rsid w:val="0002338D"/>
    <w:rsid w:val="000247E7"/>
    <w:rsid w:val="00026677"/>
    <w:rsid w:val="00026B2A"/>
    <w:rsid w:val="0002769B"/>
    <w:rsid w:val="00031DC8"/>
    <w:rsid w:val="00031F0B"/>
    <w:rsid w:val="000332F0"/>
    <w:rsid w:val="00033558"/>
    <w:rsid w:val="00034A45"/>
    <w:rsid w:val="000358FE"/>
    <w:rsid w:val="00035D48"/>
    <w:rsid w:val="00037656"/>
    <w:rsid w:val="000404B5"/>
    <w:rsid w:val="00040561"/>
    <w:rsid w:val="00040F10"/>
    <w:rsid w:val="0004218A"/>
    <w:rsid w:val="000421A0"/>
    <w:rsid w:val="00042F67"/>
    <w:rsid w:val="00043584"/>
    <w:rsid w:val="00043591"/>
    <w:rsid w:val="00043C50"/>
    <w:rsid w:val="00044983"/>
    <w:rsid w:val="00044D5C"/>
    <w:rsid w:val="0004503C"/>
    <w:rsid w:val="0004677E"/>
    <w:rsid w:val="000472F3"/>
    <w:rsid w:val="00047637"/>
    <w:rsid w:val="000476BA"/>
    <w:rsid w:val="000500C5"/>
    <w:rsid w:val="0005151C"/>
    <w:rsid w:val="00052815"/>
    <w:rsid w:val="000531AE"/>
    <w:rsid w:val="00053B92"/>
    <w:rsid w:val="00054190"/>
    <w:rsid w:val="000557E5"/>
    <w:rsid w:val="000573D5"/>
    <w:rsid w:val="00057432"/>
    <w:rsid w:val="00057D09"/>
    <w:rsid w:val="000625DA"/>
    <w:rsid w:val="000627F8"/>
    <w:rsid w:val="000647F1"/>
    <w:rsid w:val="00065A83"/>
    <w:rsid w:val="00065D2C"/>
    <w:rsid w:val="0006619D"/>
    <w:rsid w:val="00066F64"/>
    <w:rsid w:val="00067DCE"/>
    <w:rsid w:val="00071567"/>
    <w:rsid w:val="00071E26"/>
    <w:rsid w:val="00072597"/>
    <w:rsid w:val="00072E08"/>
    <w:rsid w:val="000730D3"/>
    <w:rsid w:val="0007499C"/>
    <w:rsid w:val="000815A5"/>
    <w:rsid w:val="00082976"/>
    <w:rsid w:val="00082B33"/>
    <w:rsid w:val="00084317"/>
    <w:rsid w:val="000843D6"/>
    <w:rsid w:val="0008476A"/>
    <w:rsid w:val="00084C63"/>
    <w:rsid w:val="0008507D"/>
    <w:rsid w:val="000879E2"/>
    <w:rsid w:val="000913C6"/>
    <w:rsid w:val="0009300F"/>
    <w:rsid w:val="0009347A"/>
    <w:rsid w:val="00094874"/>
    <w:rsid w:val="00096607"/>
    <w:rsid w:val="0009736D"/>
    <w:rsid w:val="000978DE"/>
    <w:rsid w:val="000A0E0A"/>
    <w:rsid w:val="000A2447"/>
    <w:rsid w:val="000A24EF"/>
    <w:rsid w:val="000A2D9F"/>
    <w:rsid w:val="000A2FA5"/>
    <w:rsid w:val="000A69C5"/>
    <w:rsid w:val="000A6D2E"/>
    <w:rsid w:val="000A6EF5"/>
    <w:rsid w:val="000A7722"/>
    <w:rsid w:val="000A7A27"/>
    <w:rsid w:val="000A7B95"/>
    <w:rsid w:val="000B0A26"/>
    <w:rsid w:val="000B1FC9"/>
    <w:rsid w:val="000B21E8"/>
    <w:rsid w:val="000B2C29"/>
    <w:rsid w:val="000B3265"/>
    <w:rsid w:val="000B32E5"/>
    <w:rsid w:val="000B39F6"/>
    <w:rsid w:val="000B3BE9"/>
    <w:rsid w:val="000B62DA"/>
    <w:rsid w:val="000B69C3"/>
    <w:rsid w:val="000B6A57"/>
    <w:rsid w:val="000C4A80"/>
    <w:rsid w:val="000C5137"/>
    <w:rsid w:val="000C56B5"/>
    <w:rsid w:val="000C5A82"/>
    <w:rsid w:val="000D068D"/>
    <w:rsid w:val="000D17EF"/>
    <w:rsid w:val="000D2D78"/>
    <w:rsid w:val="000D3FD5"/>
    <w:rsid w:val="000D3FFA"/>
    <w:rsid w:val="000D4D99"/>
    <w:rsid w:val="000D5535"/>
    <w:rsid w:val="000D6FAB"/>
    <w:rsid w:val="000D7527"/>
    <w:rsid w:val="000D7E2F"/>
    <w:rsid w:val="000E068C"/>
    <w:rsid w:val="000E1255"/>
    <w:rsid w:val="000E4588"/>
    <w:rsid w:val="000E5871"/>
    <w:rsid w:val="000E7200"/>
    <w:rsid w:val="000E769D"/>
    <w:rsid w:val="000E76CA"/>
    <w:rsid w:val="000E7D91"/>
    <w:rsid w:val="000F17EF"/>
    <w:rsid w:val="000F584B"/>
    <w:rsid w:val="000F6BC1"/>
    <w:rsid w:val="00100053"/>
    <w:rsid w:val="00100CE0"/>
    <w:rsid w:val="00101194"/>
    <w:rsid w:val="00102A73"/>
    <w:rsid w:val="00103A8B"/>
    <w:rsid w:val="00103B46"/>
    <w:rsid w:val="0010478E"/>
    <w:rsid w:val="00104FBB"/>
    <w:rsid w:val="00105443"/>
    <w:rsid w:val="00106FC1"/>
    <w:rsid w:val="001078A6"/>
    <w:rsid w:val="00110033"/>
    <w:rsid w:val="00110B4E"/>
    <w:rsid w:val="00110BE7"/>
    <w:rsid w:val="0011149F"/>
    <w:rsid w:val="001117AD"/>
    <w:rsid w:val="0011189D"/>
    <w:rsid w:val="001119E2"/>
    <w:rsid w:val="00112D04"/>
    <w:rsid w:val="00114836"/>
    <w:rsid w:val="00116127"/>
    <w:rsid w:val="00116806"/>
    <w:rsid w:val="00117CEC"/>
    <w:rsid w:val="00120A4A"/>
    <w:rsid w:val="001217FC"/>
    <w:rsid w:val="00121E61"/>
    <w:rsid w:val="00121FA2"/>
    <w:rsid w:val="001237DB"/>
    <w:rsid w:val="00125821"/>
    <w:rsid w:val="00127407"/>
    <w:rsid w:val="00127D28"/>
    <w:rsid w:val="001312CB"/>
    <w:rsid w:val="00131436"/>
    <w:rsid w:val="001326E1"/>
    <w:rsid w:val="00134F70"/>
    <w:rsid w:val="001351E0"/>
    <w:rsid w:val="00135D00"/>
    <w:rsid w:val="001361FF"/>
    <w:rsid w:val="0013750E"/>
    <w:rsid w:val="00137802"/>
    <w:rsid w:val="00141584"/>
    <w:rsid w:val="00141B5C"/>
    <w:rsid w:val="00142936"/>
    <w:rsid w:val="001430DE"/>
    <w:rsid w:val="00143563"/>
    <w:rsid w:val="00143A09"/>
    <w:rsid w:val="0014467A"/>
    <w:rsid w:val="00145805"/>
    <w:rsid w:val="00145DB8"/>
    <w:rsid w:val="0014630A"/>
    <w:rsid w:val="00151CE7"/>
    <w:rsid w:val="00151EFF"/>
    <w:rsid w:val="0015279D"/>
    <w:rsid w:val="001536C6"/>
    <w:rsid w:val="00153988"/>
    <w:rsid w:val="00156111"/>
    <w:rsid w:val="001570B4"/>
    <w:rsid w:val="001573DD"/>
    <w:rsid w:val="00157C37"/>
    <w:rsid w:val="001603A9"/>
    <w:rsid w:val="001607E3"/>
    <w:rsid w:val="00161088"/>
    <w:rsid w:val="00161A32"/>
    <w:rsid w:val="00161ACF"/>
    <w:rsid w:val="001626D9"/>
    <w:rsid w:val="001678CC"/>
    <w:rsid w:val="001678FC"/>
    <w:rsid w:val="00167BEE"/>
    <w:rsid w:val="00170BA3"/>
    <w:rsid w:val="0017159C"/>
    <w:rsid w:val="00172FDB"/>
    <w:rsid w:val="00173079"/>
    <w:rsid w:val="00173ECF"/>
    <w:rsid w:val="001757E9"/>
    <w:rsid w:val="00177955"/>
    <w:rsid w:val="001802B8"/>
    <w:rsid w:val="00180E3A"/>
    <w:rsid w:val="0018110C"/>
    <w:rsid w:val="00181173"/>
    <w:rsid w:val="00183695"/>
    <w:rsid w:val="00183DB8"/>
    <w:rsid w:val="00184771"/>
    <w:rsid w:val="001910DA"/>
    <w:rsid w:val="00191F74"/>
    <w:rsid w:val="001925D3"/>
    <w:rsid w:val="00192DA5"/>
    <w:rsid w:val="00193E83"/>
    <w:rsid w:val="001941A3"/>
    <w:rsid w:val="00194330"/>
    <w:rsid w:val="00194B32"/>
    <w:rsid w:val="00197B3E"/>
    <w:rsid w:val="001A1CA3"/>
    <w:rsid w:val="001A2115"/>
    <w:rsid w:val="001A22ED"/>
    <w:rsid w:val="001A4038"/>
    <w:rsid w:val="001A6849"/>
    <w:rsid w:val="001A6FFB"/>
    <w:rsid w:val="001B02D3"/>
    <w:rsid w:val="001B112F"/>
    <w:rsid w:val="001B27D9"/>
    <w:rsid w:val="001B2EE0"/>
    <w:rsid w:val="001B59BD"/>
    <w:rsid w:val="001B5F59"/>
    <w:rsid w:val="001B6A52"/>
    <w:rsid w:val="001B7B7C"/>
    <w:rsid w:val="001C0144"/>
    <w:rsid w:val="001C2056"/>
    <w:rsid w:val="001C2ACD"/>
    <w:rsid w:val="001C4FD6"/>
    <w:rsid w:val="001C55E3"/>
    <w:rsid w:val="001C5A9E"/>
    <w:rsid w:val="001C63D7"/>
    <w:rsid w:val="001D0320"/>
    <w:rsid w:val="001D124F"/>
    <w:rsid w:val="001D1566"/>
    <w:rsid w:val="001D208C"/>
    <w:rsid w:val="001D6B5E"/>
    <w:rsid w:val="001D7F3B"/>
    <w:rsid w:val="001D7FB6"/>
    <w:rsid w:val="001E1D90"/>
    <w:rsid w:val="001E22FB"/>
    <w:rsid w:val="001E353B"/>
    <w:rsid w:val="001E36DE"/>
    <w:rsid w:val="001E44CD"/>
    <w:rsid w:val="001E4DCD"/>
    <w:rsid w:val="001E57EE"/>
    <w:rsid w:val="001E6636"/>
    <w:rsid w:val="001E6750"/>
    <w:rsid w:val="001E7BF9"/>
    <w:rsid w:val="001F0652"/>
    <w:rsid w:val="001F0C3A"/>
    <w:rsid w:val="001F0F4B"/>
    <w:rsid w:val="001F1840"/>
    <w:rsid w:val="001F1C70"/>
    <w:rsid w:val="001F39C3"/>
    <w:rsid w:val="001F3C21"/>
    <w:rsid w:val="001F4D4A"/>
    <w:rsid w:val="001F52B3"/>
    <w:rsid w:val="001F5304"/>
    <w:rsid w:val="001F6927"/>
    <w:rsid w:val="00200009"/>
    <w:rsid w:val="00200148"/>
    <w:rsid w:val="0020293A"/>
    <w:rsid w:val="00203250"/>
    <w:rsid w:val="00203C0D"/>
    <w:rsid w:val="0020558C"/>
    <w:rsid w:val="00207099"/>
    <w:rsid w:val="002106A5"/>
    <w:rsid w:val="00210B60"/>
    <w:rsid w:val="00210C05"/>
    <w:rsid w:val="00210CAD"/>
    <w:rsid w:val="002110ED"/>
    <w:rsid w:val="002114FB"/>
    <w:rsid w:val="002118A4"/>
    <w:rsid w:val="002134D4"/>
    <w:rsid w:val="00214EEA"/>
    <w:rsid w:val="00215EE9"/>
    <w:rsid w:val="00216D78"/>
    <w:rsid w:val="00220D5D"/>
    <w:rsid w:val="00220DDF"/>
    <w:rsid w:val="00221348"/>
    <w:rsid w:val="00221924"/>
    <w:rsid w:val="00221A84"/>
    <w:rsid w:val="00221C91"/>
    <w:rsid w:val="00221F40"/>
    <w:rsid w:val="002233D3"/>
    <w:rsid w:val="0022369E"/>
    <w:rsid w:val="002248F5"/>
    <w:rsid w:val="00225810"/>
    <w:rsid w:val="00226A82"/>
    <w:rsid w:val="00230465"/>
    <w:rsid w:val="002320F4"/>
    <w:rsid w:val="0023383C"/>
    <w:rsid w:val="00233EBA"/>
    <w:rsid w:val="00234850"/>
    <w:rsid w:val="002349B9"/>
    <w:rsid w:val="00235DD0"/>
    <w:rsid w:val="00236363"/>
    <w:rsid w:val="00236B15"/>
    <w:rsid w:val="002409F1"/>
    <w:rsid w:val="00241008"/>
    <w:rsid w:val="00243EF9"/>
    <w:rsid w:val="00245122"/>
    <w:rsid w:val="00250D42"/>
    <w:rsid w:val="002518A3"/>
    <w:rsid w:val="00251DFA"/>
    <w:rsid w:val="00252A8A"/>
    <w:rsid w:val="002539AC"/>
    <w:rsid w:val="002542E0"/>
    <w:rsid w:val="00255094"/>
    <w:rsid w:val="00255456"/>
    <w:rsid w:val="00255B26"/>
    <w:rsid w:val="002560DF"/>
    <w:rsid w:val="00260A9D"/>
    <w:rsid w:val="00262B2D"/>
    <w:rsid w:val="00263CA6"/>
    <w:rsid w:val="00264A6A"/>
    <w:rsid w:val="0026555B"/>
    <w:rsid w:val="00265D2D"/>
    <w:rsid w:val="00267EE1"/>
    <w:rsid w:val="00270DD3"/>
    <w:rsid w:val="002710D8"/>
    <w:rsid w:val="00274572"/>
    <w:rsid w:val="002762F1"/>
    <w:rsid w:val="0027678B"/>
    <w:rsid w:val="00281082"/>
    <w:rsid w:val="00282D6A"/>
    <w:rsid w:val="00283483"/>
    <w:rsid w:val="00284406"/>
    <w:rsid w:val="0028605B"/>
    <w:rsid w:val="00287B08"/>
    <w:rsid w:val="002910DF"/>
    <w:rsid w:val="00291A50"/>
    <w:rsid w:val="00291B13"/>
    <w:rsid w:val="00292CFF"/>
    <w:rsid w:val="002930A9"/>
    <w:rsid w:val="00293D99"/>
    <w:rsid w:val="002A042D"/>
    <w:rsid w:val="002A0DF2"/>
    <w:rsid w:val="002A1163"/>
    <w:rsid w:val="002A2215"/>
    <w:rsid w:val="002A2439"/>
    <w:rsid w:val="002A300A"/>
    <w:rsid w:val="002A40FE"/>
    <w:rsid w:val="002A50D4"/>
    <w:rsid w:val="002A6D75"/>
    <w:rsid w:val="002B1E7F"/>
    <w:rsid w:val="002B2BFE"/>
    <w:rsid w:val="002B301C"/>
    <w:rsid w:val="002B36FE"/>
    <w:rsid w:val="002B3987"/>
    <w:rsid w:val="002B5CEE"/>
    <w:rsid w:val="002B67F7"/>
    <w:rsid w:val="002B7667"/>
    <w:rsid w:val="002C0EFE"/>
    <w:rsid w:val="002C129B"/>
    <w:rsid w:val="002C15E7"/>
    <w:rsid w:val="002C1F2E"/>
    <w:rsid w:val="002C259D"/>
    <w:rsid w:val="002C30C6"/>
    <w:rsid w:val="002C3D1B"/>
    <w:rsid w:val="002C4AA3"/>
    <w:rsid w:val="002C4BAD"/>
    <w:rsid w:val="002C5716"/>
    <w:rsid w:val="002C61C5"/>
    <w:rsid w:val="002C7B0E"/>
    <w:rsid w:val="002C7E88"/>
    <w:rsid w:val="002D2059"/>
    <w:rsid w:val="002D2DC8"/>
    <w:rsid w:val="002D2F92"/>
    <w:rsid w:val="002D5E1E"/>
    <w:rsid w:val="002D7213"/>
    <w:rsid w:val="002E0858"/>
    <w:rsid w:val="002E0E03"/>
    <w:rsid w:val="002E127E"/>
    <w:rsid w:val="002E20E6"/>
    <w:rsid w:val="002E23BD"/>
    <w:rsid w:val="002E2586"/>
    <w:rsid w:val="002E3592"/>
    <w:rsid w:val="002E570B"/>
    <w:rsid w:val="002E68EF"/>
    <w:rsid w:val="002E736F"/>
    <w:rsid w:val="002E782C"/>
    <w:rsid w:val="002E7CF0"/>
    <w:rsid w:val="002F1921"/>
    <w:rsid w:val="002F1F24"/>
    <w:rsid w:val="002F2C52"/>
    <w:rsid w:val="002F2F4B"/>
    <w:rsid w:val="002F3050"/>
    <w:rsid w:val="002F3650"/>
    <w:rsid w:val="002F420F"/>
    <w:rsid w:val="002F4740"/>
    <w:rsid w:val="003018C5"/>
    <w:rsid w:val="00302A0C"/>
    <w:rsid w:val="0030353D"/>
    <w:rsid w:val="00303D6B"/>
    <w:rsid w:val="003042F7"/>
    <w:rsid w:val="0030485D"/>
    <w:rsid w:val="00305484"/>
    <w:rsid w:val="00305E8C"/>
    <w:rsid w:val="00306BD1"/>
    <w:rsid w:val="00306EA1"/>
    <w:rsid w:val="00311672"/>
    <w:rsid w:val="0031177B"/>
    <w:rsid w:val="00311983"/>
    <w:rsid w:val="00312FC0"/>
    <w:rsid w:val="00312FE5"/>
    <w:rsid w:val="003133AF"/>
    <w:rsid w:val="0031534F"/>
    <w:rsid w:val="00315FE5"/>
    <w:rsid w:val="00316D16"/>
    <w:rsid w:val="00317473"/>
    <w:rsid w:val="00320A3E"/>
    <w:rsid w:val="003215E7"/>
    <w:rsid w:val="00321758"/>
    <w:rsid w:val="00321EF2"/>
    <w:rsid w:val="00323AAB"/>
    <w:rsid w:val="00323AF5"/>
    <w:rsid w:val="003240E0"/>
    <w:rsid w:val="003246ED"/>
    <w:rsid w:val="003247EC"/>
    <w:rsid w:val="003250B6"/>
    <w:rsid w:val="00326155"/>
    <w:rsid w:val="00326C20"/>
    <w:rsid w:val="00330384"/>
    <w:rsid w:val="00331736"/>
    <w:rsid w:val="00331E78"/>
    <w:rsid w:val="003327F0"/>
    <w:rsid w:val="00336295"/>
    <w:rsid w:val="0033638A"/>
    <w:rsid w:val="00336475"/>
    <w:rsid w:val="0034246D"/>
    <w:rsid w:val="00342C98"/>
    <w:rsid w:val="003433D1"/>
    <w:rsid w:val="00343455"/>
    <w:rsid w:val="003445D5"/>
    <w:rsid w:val="00344897"/>
    <w:rsid w:val="003476D2"/>
    <w:rsid w:val="00347E77"/>
    <w:rsid w:val="00350B59"/>
    <w:rsid w:val="00352822"/>
    <w:rsid w:val="00353975"/>
    <w:rsid w:val="00354FAC"/>
    <w:rsid w:val="00355EA4"/>
    <w:rsid w:val="00356613"/>
    <w:rsid w:val="003575E0"/>
    <w:rsid w:val="0035789C"/>
    <w:rsid w:val="00357F17"/>
    <w:rsid w:val="00360254"/>
    <w:rsid w:val="0036097D"/>
    <w:rsid w:val="0036114D"/>
    <w:rsid w:val="00362649"/>
    <w:rsid w:val="00362CC8"/>
    <w:rsid w:val="00363424"/>
    <w:rsid w:val="00363B86"/>
    <w:rsid w:val="0036476A"/>
    <w:rsid w:val="00364A63"/>
    <w:rsid w:val="00364D99"/>
    <w:rsid w:val="00365E91"/>
    <w:rsid w:val="00365F69"/>
    <w:rsid w:val="00366094"/>
    <w:rsid w:val="00366A8D"/>
    <w:rsid w:val="0037035C"/>
    <w:rsid w:val="003704FD"/>
    <w:rsid w:val="00371BB1"/>
    <w:rsid w:val="00371D7D"/>
    <w:rsid w:val="0037222E"/>
    <w:rsid w:val="003724F7"/>
    <w:rsid w:val="00372D0D"/>
    <w:rsid w:val="003736E0"/>
    <w:rsid w:val="00374130"/>
    <w:rsid w:val="003751B9"/>
    <w:rsid w:val="00375D07"/>
    <w:rsid w:val="003764CD"/>
    <w:rsid w:val="00377C54"/>
    <w:rsid w:val="00381EB6"/>
    <w:rsid w:val="00381F24"/>
    <w:rsid w:val="00382009"/>
    <w:rsid w:val="00384AB8"/>
    <w:rsid w:val="00385659"/>
    <w:rsid w:val="00385AD7"/>
    <w:rsid w:val="00386278"/>
    <w:rsid w:val="003877FF"/>
    <w:rsid w:val="00393064"/>
    <w:rsid w:val="00393686"/>
    <w:rsid w:val="003937C8"/>
    <w:rsid w:val="00393B7F"/>
    <w:rsid w:val="003A40E4"/>
    <w:rsid w:val="003A4920"/>
    <w:rsid w:val="003A4A95"/>
    <w:rsid w:val="003A5508"/>
    <w:rsid w:val="003A5C1B"/>
    <w:rsid w:val="003A5D9C"/>
    <w:rsid w:val="003A5DFF"/>
    <w:rsid w:val="003A64EB"/>
    <w:rsid w:val="003A6683"/>
    <w:rsid w:val="003A66A0"/>
    <w:rsid w:val="003A6874"/>
    <w:rsid w:val="003A718A"/>
    <w:rsid w:val="003A7513"/>
    <w:rsid w:val="003A7DA5"/>
    <w:rsid w:val="003B0435"/>
    <w:rsid w:val="003B1E06"/>
    <w:rsid w:val="003B2996"/>
    <w:rsid w:val="003B3A56"/>
    <w:rsid w:val="003B5E85"/>
    <w:rsid w:val="003B74E0"/>
    <w:rsid w:val="003B76FD"/>
    <w:rsid w:val="003C0350"/>
    <w:rsid w:val="003C03DF"/>
    <w:rsid w:val="003C10F5"/>
    <w:rsid w:val="003C2139"/>
    <w:rsid w:val="003C3288"/>
    <w:rsid w:val="003C3AE9"/>
    <w:rsid w:val="003C3F40"/>
    <w:rsid w:val="003C4348"/>
    <w:rsid w:val="003C4F34"/>
    <w:rsid w:val="003C5379"/>
    <w:rsid w:val="003C5638"/>
    <w:rsid w:val="003C587C"/>
    <w:rsid w:val="003C5B54"/>
    <w:rsid w:val="003C6755"/>
    <w:rsid w:val="003C6BD5"/>
    <w:rsid w:val="003D061C"/>
    <w:rsid w:val="003D0B95"/>
    <w:rsid w:val="003D145E"/>
    <w:rsid w:val="003D1933"/>
    <w:rsid w:val="003D1C53"/>
    <w:rsid w:val="003D2C5A"/>
    <w:rsid w:val="003D2D44"/>
    <w:rsid w:val="003D4DEB"/>
    <w:rsid w:val="003D5B8A"/>
    <w:rsid w:val="003D75B2"/>
    <w:rsid w:val="003E0392"/>
    <w:rsid w:val="003E07BB"/>
    <w:rsid w:val="003E0E04"/>
    <w:rsid w:val="003E164E"/>
    <w:rsid w:val="003E27B8"/>
    <w:rsid w:val="003E32D1"/>
    <w:rsid w:val="003E4119"/>
    <w:rsid w:val="003E48EE"/>
    <w:rsid w:val="003E619B"/>
    <w:rsid w:val="003E6DFC"/>
    <w:rsid w:val="003F077C"/>
    <w:rsid w:val="003F19D2"/>
    <w:rsid w:val="003F25E7"/>
    <w:rsid w:val="003F3606"/>
    <w:rsid w:val="003F3E87"/>
    <w:rsid w:val="003F477E"/>
    <w:rsid w:val="003F54A3"/>
    <w:rsid w:val="003F6188"/>
    <w:rsid w:val="003F6D7F"/>
    <w:rsid w:val="004002DD"/>
    <w:rsid w:val="00402A33"/>
    <w:rsid w:val="00403E7A"/>
    <w:rsid w:val="00404342"/>
    <w:rsid w:val="00406D6A"/>
    <w:rsid w:val="004074A8"/>
    <w:rsid w:val="00407EA8"/>
    <w:rsid w:val="004106F5"/>
    <w:rsid w:val="00410EB7"/>
    <w:rsid w:val="00410F20"/>
    <w:rsid w:val="004117AD"/>
    <w:rsid w:val="00414FAB"/>
    <w:rsid w:val="004154DD"/>
    <w:rsid w:val="0041614A"/>
    <w:rsid w:val="004166C2"/>
    <w:rsid w:val="004171F3"/>
    <w:rsid w:val="004179FF"/>
    <w:rsid w:val="00420A8E"/>
    <w:rsid w:val="00421277"/>
    <w:rsid w:val="0042131F"/>
    <w:rsid w:val="00421817"/>
    <w:rsid w:val="00423E1D"/>
    <w:rsid w:val="00424221"/>
    <w:rsid w:val="00426C63"/>
    <w:rsid w:val="00427A9C"/>
    <w:rsid w:val="00431112"/>
    <w:rsid w:val="00431B7C"/>
    <w:rsid w:val="00432705"/>
    <w:rsid w:val="00433847"/>
    <w:rsid w:val="00433DEB"/>
    <w:rsid w:val="00434BFF"/>
    <w:rsid w:val="00436484"/>
    <w:rsid w:val="004379DB"/>
    <w:rsid w:val="00437E94"/>
    <w:rsid w:val="004404E2"/>
    <w:rsid w:val="004408C4"/>
    <w:rsid w:val="00440C80"/>
    <w:rsid w:val="004410E1"/>
    <w:rsid w:val="00441392"/>
    <w:rsid w:val="004428F0"/>
    <w:rsid w:val="00442D74"/>
    <w:rsid w:val="00443449"/>
    <w:rsid w:val="00445235"/>
    <w:rsid w:val="00445556"/>
    <w:rsid w:val="00445C94"/>
    <w:rsid w:val="0044646E"/>
    <w:rsid w:val="00451C34"/>
    <w:rsid w:val="0045278D"/>
    <w:rsid w:val="00452CAC"/>
    <w:rsid w:val="004534B6"/>
    <w:rsid w:val="00453E62"/>
    <w:rsid w:val="00454540"/>
    <w:rsid w:val="00455B60"/>
    <w:rsid w:val="004561D0"/>
    <w:rsid w:val="00456815"/>
    <w:rsid w:val="0045724E"/>
    <w:rsid w:val="00457EBA"/>
    <w:rsid w:val="0046032F"/>
    <w:rsid w:val="004609A5"/>
    <w:rsid w:val="004609BC"/>
    <w:rsid w:val="00462078"/>
    <w:rsid w:val="00462A50"/>
    <w:rsid w:val="00462D04"/>
    <w:rsid w:val="004633E5"/>
    <w:rsid w:val="00464290"/>
    <w:rsid w:val="0046448A"/>
    <w:rsid w:val="00465128"/>
    <w:rsid w:val="004656BC"/>
    <w:rsid w:val="0046588E"/>
    <w:rsid w:val="00465E99"/>
    <w:rsid w:val="00470054"/>
    <w:rsid w:val="00470370"/>
    <w:rsid w:val="004707EA"/>
    <w:rsid w:val="004709DA"/>
    <w:rsid w:val="0047276C"/>
    <w:rsid w:val="00472C26"/>
    <w:rsid w:val="00473C85"/>
    <w:rsid w:val="00474E97"/>
    <w:rsid w:val="0047550C"/>
    <w:rsid w:val="00475643"/>
    <w:rsid w:val="00477DB4"/>
    <w:rsid w:val="00480031"/>
    <w:rsid w:val="00480BED"/>
    <w:rsid w:val="004816D3"/>
    <w:rsid w:val="0048456D"/>
    <w:rsid w:val="00484ED7"/>
    <w:rsid w:val="00486A9F"/>
    <w:rsid w:val="00490D09"/>
    <w:rsid w:val="004923DC"/>
    <w:rsid w:val="00493176"/>
    <w:rsid w:val="004933D5"/>
    <w:rsid w:val="00494E53"/>
    <w:rsid w:val="004967AC"/>
    <w:rsid w:val="00496B5C"/>
    <w:rsid w:val="00497577"/>
    <w:rsid w:val="004A07FD"/>
    <w:rsid w:val="004A1143"/>
    <w:rsid w:val="004A1FC7"/>
    <w:rsid w:val="004A20B3"/>
    <w:rsid w:val="004A23D9"/>
    <w:rsid w:val="004A29F5"/>
    <w:rsid w:val="004A4BBF"/>
    <w:rsid w:val="004A4DAE"/>
    <w:rsid w:val="004A5738"/>
    <w:rsid w:val="004A5FD6"/>
    <w:rsid w:val="004A6162"/>
    <w:rsid w:val="004A6337"/>
    <w:rsid w:val="004A78F1"/>
    <w:rsid w:val="004B2329"/>
    <w:rsid w:val="004B2CCE"/>
    <w:rsid w:val="004B497D"/>
    <w:rsid w:val="004B6003"/>
    <w:rsid w:val="004B6B59"/>
    <w:rsid w:val="004B71F0"/>
    <w:rsid w:val="004B7407"/>
    <w:rsid w:val="004C0472"/>
    <w:rsid w:val="004C0B3F"/>
    <w:rsid w:val="004C225D"/>
    <w:rsid w:val="004C2CF4"/>
    <w:rsid w:val="004C315F"/>
    <w:rsid w:val="004C454C"/>
    <w:rsid w:val="004C4DCE"/>
    <w:rsid w:val="004C5BB5"/>
    <w:rsid w:val="004C626A"/>
    <w:rsid w:val="004D0820"/>
    <w:rsid w:val="004D093C"/>
    <w:rsid w:val="004D1932"/>
    <w:rsid w:val="004D1FA1"/>
    <w:rsid w:val="004D2008"/>
    <w:rsid w:val="004D22C6"/>
    <w:rsid w:val="004D44C5"/>
    <w:rsid w:val="004D6C26"/>
    <w:rsid w:val="004E0B64"/>
    <w:rsid w:val="004E0CE5"/>
    <w:rsid w:val="004E0DAB"/>
    <w:rsid w:val="004E1155"/>
    <w:rsid w:val="004E2F3A"/>
    <w:rsid w:val="004E3E06"/>
    <w:rsid w:val="004E442E"/>
    <w:rsid w:val="004E4D28"/>
    <w:rsid w:val="004E6B6C"/>
    <w:rsid w:val="004E7421"/>
    <w:rsid w:val="004E798D"/>
    <w:rsid w:val="004E79D0"/>
    <w:rsid w:val="004E7F16"/>
    <w:rsid w:val="004F0EF2"/>
    <w:rsid w:val="004F1ED8"/>
    <w:rsid w:val="004F24BF"/>
    <w:rsid w:val="004F55C0"/>
    <w:rsid w:val="004F5924"/>
    <w:rsid w:val="004F5C02"/>
    <w:rsid w:val="004F7A1D"/>
    <w:rsid w:val="004F7C0B"/>
    <w:rsid w:val="005013F2"/>
    <w:rsid w:val="00502268"/>
    <w:rsid w:val="00502F21"/>
    <w:rsid w:val="005040C4"/>
    <w:rsid w:val="00506BD7"/>
    <w:rsid w:val="00506CFB"/>
    <w:rsid w:val="00510E01"/>
    <w:rsid w:val="00513AEE"/>
    <w:rsid w:val="00513B83"/>
    <w:rsid w:val="00513C5B"/>
    <w:rsid w:val="0051552E"/>
    <w:rsid w:val="00515AC4"/>
    <w:rsid w:val="00520121"/>
    <w:rsid w:val="005203BF"/>
    <w:rsid w:val="005205E6"/>
    <w:rsid w:val="0052119D"/>
    <w:rsid w:val="00522F64"/>
    <w:rsid w:val="0052508C"/>
    <w:rsid w:val="005264BB"/>
    <w:rsid w:val="00527B45"/>
    <w:rsid w:val="00530BB4"/>
    <w:rsid w:val="00531A71"/>
    <w:rsid w:val="005322E0"/>
    <w:rsid w:val="00533312"/>
    <w:rsid w:val="00535B2F"/>
    <w:rsid w:val="00537DCD"/>
    <w:rsid w:val="005401A1"/>
    <w:rsid w:val="005402C2"/>
    <w:rsid w:val="00542CE2"/>
    <w:rsid w:val="00542E47"/>
    <w:rsid w:val="0054328E"/>
    <w:rsid w:val="005456C4"/>
    <w:rsid w:val="00545E4C"/>
    <w:rsid w:val="00545F6B"/>
    <w:rsid w:val="00546AC9"/>
    <w:rsid w:val="00546BD4"/>
    <w:rsid w:val="00550B49"/>
    <w:rsid w:val="0055120C"/>
    <w:rsid w:val="00551CCF"/>
    <w:rsid w:val="005522CD"/>
    <w:rsid w:val="00552781"/>
    <w:rsid w:val="00553F59"/>
    <w:rsid w:val="00554182"/>
    <w:rsid w:val="00554B61"/>
    <w:rsid w:val="00560B8E"/>
    <w:rsid w:val="00564C05"/>
    <w:rsid w:val="00565D2D"/>
    <w:rsid w:val="00565D43"/>
    <w:rsid w:val="00566E0F"/>
    <w:rsid w:val="005714F8"/>
    <w:rsid w:val="0057400F"/>
    <w:rsid w:val="005740AA"/>
    <w:rsid w:val="00574728"/>
    <w:rsid w:val="00574EBA"/>
    <w:rsid w:val="00577BE2"/>
    <w:rsid w:val="00577C81"/>
    <w:rsid w:val="005818F0"/>
    <w:rsid w:val="00581B3A"/>
    <w:rsid w:val="005822F0"/>
    <w:rsid w:val="00582508"/>
    <w:rsid w:val="005825BA"/>
    <w:rsid w:val="00582F87"/>
    <w:rsid w:val="00583751"/>
    <w:rsid w:val="00584506"/>
    <w:rsid w:val="00585204"/>
    <w:rsid w:val="005866EC"/>
    <w:rsid w:val="00587B7F"/>
    <w:rsid w:val="00587C84"/>
    <w:rsid w:val="00587E73"/>
    <w:rsid w:val="00590E84"/>
    <w:rsid w:val="00592164"/>
    <w:rsid w:val="005921F3"/>
    <w:rsid w:val="0059239F"/>
    <w:rsid w:val="00592473"/>
    <w:rsid w:val="005943A7"/>
    <w:rsid w:val="0059453F"/>
    <w:rsid w:val="005946C5"/>
    <w:rsid w:val="0059493C"/>
    <w:rsid w:val="00594B8E"/>
    <w:rsid w:val="00595EFF"/>
    <w:rsid w:val="00596129"/>
    <w:rsid w:val="005976BE"/>
    <w:rsid w:val="0059784E"/>
    <w:rsid w:val="00597D37"/>
    <w:rsid w:val="005A09AB"/>
    <w:rsid w:val="005A46C7"/>
    <w:rsid w:val="005A572E"/>
    <w:rsid w:val="005A6AFE"/>
    <w:rsid w:val="005B3D8A"/>
    <w:rsid w:val="005B4222"/>
    <w:rsid w:val="005B448E"/>
    <w:rsid w:val="005B688B"/>
    <w:rsid w:val="005B7EBB"/>
    <w:rsid w:val="005C2CBF"/>
    <w:rsid w:val="005C307C"/>
    <w:rsid w:val="005C3BF4"/>
    <w:rsid w:val="005C3F8F"/>
    <w:rsid w:val="005C6BE2"/>
    <w:rsid w:val="005C732F"/>
    <w:rsid w:val="005C7C8E"/>
    <w:rsid w:val="005D0D25"/>
    <w:rsid w:val="005D1902"/>
    <w:rsid w:val="005D1B16"/>
    <w:rsid w:val="005D1D4A"/>
    <w:rsid w:val="005D2210"/>
    <w:rsid w:val="005D2C4F"/>
    <w:rsid w:val="005D37E4"/>
    <w:rsid w:val="005D3A2D"/>
    <w:rsid w:val="005D406E"/>
    <w:rsid w:val="005D4961"/>
    <w:rsid w:val="005D67B4"/>
    <w:rsid w:val="005D71C5"/>
    <w:rsid w:val="005E052B"/>
    <w:rsid w:val="005E0952"/>
    <w:rsid w:val="005E0975"/>
    <w:rsid w:val="005E1645"/>
    <w:rsid w:val="005E18C7"/>
    <w:rsid w:val="005E2171"/>
    <w:rsid w:val="005E34DB"/>
    <w:rsid w:val="005E3AB9"/>
    <w:rsid w:val="005E3B8A"/>
    <w:rsid w:val="005E5B26"/>
    <w:rsid w:val="005E61F7"/>
    <w:rsid w:val="005E6A62"/>
    <w:rsid w:val="005E7594"/>
    <w:rsid w:val="005E75DD"/>
    <w:rsid w:val="005E7829"/>
    <w:rsid w:val="005F1E5D"/>
    <w:rsid w:val="005F3159"/>
    <w:rsid w:val="005F35E9"/>
    <w:rsid w:val="005F439F"/>
    <w:rsid w:val="005F4EC4"/>
    <w:rsid w:val="00600CC3"/>
    <w:rsid w:val="0060133C"/>
    <w:rsid w:val="00601A98"/>
    <w:rsid w:val="00601EDD"/>
    <w:rsid w:val="006029DE"/>
    <w:rsid w:val="00602EDB"/>
    <w:rsid w:val="00604598"/>
    <w:rsid w:val="00604D9C"/>
    <w:rsid w:val="00607ADC"/>
    <w:rsid w:val="00607F33"/>
    <w:rsid w:val="00610855"/>
    <w:rsid w:val="00611446"/>
    <w:rsid w:val="0061202E"/>
    <w:rsid w:val="00612D3E"/>
    <w:rsid w:val="0061371A"/>
    <w:rsid w:val="00614F79"/>
    <w:rsid w:val="0061589E"/>
    <w:rsid w:val="00615E76"/>
    <w:rsid w:val="00616482"/>
    <w:rsid w:val="00620306"/>
    <w:rsid w:val="00620510"/>
    <w:rsid w:val="00621343"/>
    <w:rsid w:val="00621376"/>
    <w:rsid w:val="00621E87"/>
    <w:rsid w:val="00622081"/>
    <w:rsid w:val="006221C0"/>
    <w:rsid w:val="006239D0"/>
    <w:rsid w:val="00623F82"/>
    <w:rsid w:val="006243CF"/>
    <w:rsid w:val="00624FEE"/>
    <w:rsid w:val="006258DC"/>
    <w:rsid w:val="006268E4"/>
    <w:rsid w:val="006273CA"/>
    <w:rsid w:val="00627636"/>
    <w:rsid w:val="0063211A"/>
    <w:rsid w:val="00632522"/>
    <w:rsid w:val="006327E7"/>
    <w:rsid w:val="0063297F"/>
    <w:rsid w:val="00634623"/>
    <w:rsid w:val="00636FFC"/>
    <w:rsid w:val="006371AC"/>
    <w:rsid w:val="00641958"/>
    <w:rsid w:val="00641FCC"/>
    <w:rsid w:val="006428D5"/>
    <w:rsid w:val="00642B50"/>
    <w:rsid w:val="00644D6F"/>
    <w:rsid w:val="00645861"/>
    <w:rsid w:val="006462EA"/>
    <w:rsid w:val="00647849"/>
    <w:rsid w:val="00650E0D"/>
    <w:rsid w:val="00650FFE"/>
    <w:rsid w:val="006516FF"/>
    <w:rsid w:val="00651AEE"/>
    <w:rsid w:val="00651BB7"/>
    <w:rsid w:val="00653761"/>
    <w:rsid w:val="00653910"/>
    <w:rsid w:val="00654D8F"/>
    <w:rsid w:val="00660189"/>
    <w:rsid w:val="006603DF"/>
    <w:rsid w:val="00662911"/>
    <w:rsid w:val="006636A9"/>
    <w:rsid w:val="00663C26"/>
    <w:rsid w:val="006656C5"/>
    <w:rsid w:val="00666E60"/>
    <w:rsid w:val="00667A32"/>
    <w:rsid w:val="00670E4C"/>
    <w:rsid w:val="006717E9"/>
    <w:rsid w:val="00671FF0"/>
    <w:rsid w:val="0067200C"/>
    <w:rsid w:val="006730BB"/>
    <w:rsid w:val="0067600C"/>
    <w:rsid w:val="00682485"/>
    <w:rsid w:val="006829F7"/>
    <w:rsid w:val="006842A6"/>
    <w:rsid w:val="0068441B"/>
    <w:rsid w:val="00684BF0"/>
    <w:rsid w:val="00685093"/>
    <w:rsid w:val="00685510"/>
    <w:rsid w:val="00686EBE"/>
    <w:rsid w:val="00687838"/>
    <w:rsid w:val="006879FE"/>
    <w:rsid w:val="00690608"/>
    <w:rsid w:val="00690B09"/>
    <w:rsid w:val="00691D7A"/>
    <w:rsid w:val="00691E68"/>
    <w:rsid w:val="0069348C"/>
    <w:rsid w:val="006936E5"/>
    <w:rsid w:val="00694C1C"/>
    <w:rsid w:val="00695E64"/>
    <w:rsid w:val="006967DE"/>
    <w:rsid w:val="00697221"/>
    <w:rsid w:val="00697AC3"/>
    <w:rsid w:val="00697CC3"/>
    <w:rsid w:val="006A003D"/>
    <w:rsid w:val="006A0CD7"/>
    <w:rsid w:val="006A1507"/>
    <w:rsid w:val="006A1C21"/>
    <w:rsid w:val="006A26ED"/>
    <w:rsid w:val="006A2D27"/>
    <w:rsid w:val="006A33A0"/>
    <w:rsid w:val="006A3F09"/>
    <w:rsid w:val="006A3FB1"/>
    <w:rsid w:val="006A4B5C"/>
    <w:rsid w:val="006A6503"/>
    <w:rsid w:val="006A7CF4"/>
    <w:rsid w:val="006A7E0F"/>
    <w:rsid w:val="006B25A3"/>
    <w:rsid w:val="006B377B"/>
    <w:rsid w:val="006B3859"/>
    <w:rsid w:val="006B5FEB"/>
    <w:rsid w:val="006B6361"/>
    <w:rsid w:val="006C0035"/>
    <w:rsid w:val="006C0E68"/>
    <w:rsid w:val="006C1105"/>
    <w:rsid w:val="006C17BD"/>
    <w:rsid w:val="006C33E2"/>
    <w:rsid w:val="006C3958"/>
    <w:rsid w:val="006C6442"/>
    <w:rsid w:val="006C6CB0"/>
    <w:rsid w:val="006D045F"/>
    <w:rsid w:val="006D0EC8"/>
    <w:rsid w:val="006D1D0A"/>
    <w:rsid w:val="006D49DE"/>
    <w:rsid w:val="006D6BD6"/>
    <w:rsid w:val="006D723D"/>
    <w:rsid w:val="006E04FF"/>
    <w:rsid w:val="006E0EC9"/>
    <w:rsid w:val="006E109A"/>
    <w:rsid w:val="006E1384"/>
    <w:rsid w:val="006E17A4"/>
    <w:rsid w:val="006E1C9D"/>
    <w:rsid w:val="006E1CEC"/>
    <w:rsid w:val="006E216D"/>
    <w:rsid w:val="006E37A5"/>
    <w:rsid w:val="006E388F"/>
    <w:rsid w:val="006E612F"/>
    <w:rsid w:val="006F047B"/>
    <w:rsid w:val="006F07F9"/>
    <w:rsid w:val="006F155C"/>
    <w:rsid w:val="006F2C60"/>
    <w:rsid w:val="006F497B"/>
    <w:rsid w:val="006F53D4"/>
    <w:rsid w:val="006F54B8"/>
    <w:rsid w:val="007005CF"/>
    <w:rsid w:val="0070094A"/>
    <w:rsid w:val="00701B1A"/>
    <w:rsid w:val="00702212"/>
    <w:rsid w:val="00703D58"/>
    <w:rsid w:val="007045BB"/>
    <w:rsid w:val="0070569B"/>
    <w:rsid w:val="00706239"/>
    <w:rsid w:val="007064FF"/>
    <w:rsid w:val="00706ED1"/>
    <w:rsid w:val="007073DA"/>
    <w:rsid w:val="007077CC"/>
    <w:rsid w:val="00707B8C"/>
    <w:rsid w:val="00710EDC"/>
    <w:rsid w:val="00711195"/>
    <w:rsid w:val="0071303A"/>
    <w:rsid w:val="00714801"/>
    <w:rsid w:val="00715D65"/>
    <w:rsid w:val="00715EF5"/>
    <w:rsid w:val="00716759"/>
    <w:rsid w:val="00716A17"/>
    <w:rsid w:val="00717C3D"/>
    <w:rsid w:val="00717CC7"/>
    <w:rsid w:val="00717FDE"/>
    <w:rsid w:val="00720AD1"/>
    <w:rsid w:val="00720BB0"/>
    <w:rsid w:val="0072154F"/>
    <w:rsid w:val="00722FDA"/>
    <w:rsid w:val="0072417F"/>
    <w:rsid w:val="00726B47"/>
    <w:rsid w:val="007279EE"/>
    <w:rsid w:val="00727F1C"/>
    <w:rsid w:val="00731AE7"/>
    <w:rsid w:val="00733292"/>
    <w:rsid w:val="00733618"/>
    <w:rsid w:val="007339F1"/>
    <w:rsid w:val="00735AC6"/>
    <w:rsid w:val="007379B8"/>
    <w:rsid w:val="00737E0C"/>
    <w:rsid w:val="00742E17"/>
    <w:rsid w:val="00743747"/>
    <w:rsid w:val="00744ED7"/>
    <w:rsid w:val="0074561B"/>
    <w:rsid w:val="007456B4"/>
    <w:rsid w:val="00746D09"/>
    <w:rsid w:val="00747057"/>
    <w:rsid w:val="007473A2"/>
    <w:rsid w:val="0075084A"/>
    <w:rsid w:val="0075109E"/>
    <w:rsid w:val="00751A3D"/>
    <w:rsid w:val="00752679"/>
    <w:rsid w:val="00753A4C"/>
    <w:rsid w:val="00754879"/>
    <w:rsid w:val="007548A2"/>
    <w:rsid w:val="00755348"/>
    <w:rsid w:val="007553AE"/>
    <w:rsid w:val="00755525"/>
    <w:rsid w:val="0075737E"/>
    <w:rsid w:val="007601F8"/>
    <w:rsid w:val="00763BAB"/>
    <w:rsid w:val="007646BA"/>
    <w:rsid w:val="007655F9"/>
    <w:rsid w:val="007658FD"/>
    <w:rsid w:val="007665D9"/>
    <w:rsid w:val="00766EB7"/>
    <w:rsid w:val="0076723A"/>
    <w:rsid w:val="00770371"/>
    <w:rsid w:val="007732E5"/>
    <w:rsid w:val="0077352B"/>
    <w:rsid w:val="00775284"/>
    <w:rsid w:val="007775D6"/>
    <w:rsid w:val="0078068A"/>
    <w:rsid w:val="0078137E"/>
    <w:rsid w:val="00784295"/>
    <w:rsid w:val="007849AF"/>
    <w:rsid w:val="007869AD"/>
    <w:rsid w:val="00787832"/>
    <w:rsid w:val="00790B9F"/>
    <w:rsid w:val="00791482"/>
    <w:rsid w:val="00792EAC"/>
    <w:rsid w:val="00793403"/>
    <w:rsid w:val="00794895"/>
    <w:rsid w:val="00795FEA"/>
    <w:rsid w:val="00796DA4"/>
    <w:rsid w:val="007A048C"/>
    <w:rsid w:val="007A18D8"/>
    <w:rsid w:val="007A361C"/>
    <w:rsid w:val="007A3717"/>
    <w:rsid w:val="007A45EF"/>
    <w:rsid w:val="007A47F0"/>
    <w:rsid w:val="007A4C9D"/>
    <w:rsid w:val="007A4FE7"/>
    <w:rsid w:val="007A537B"/>
    <w:rsid w:val="007A5B9E"/>
    <w:rsid w:val="007A64E8"/>
    <w:rsid w:val="007A7150"/>
    <w:rsid w:val="007B15D3"/>
    <w:rsid w:val="007B2F8B"/>
    <w:rsid w:val="007B3553"/>
    <w:rsid w:val="007B3C7C"/>
    <w:rsid w:val="007B46B8"/>
    <w:rsid w:val="007B48BD"/>
    <w:rsid w:val="007B4B13"/>
    <w:rsid w:val="007B6138"/>
    <w:rsid w:val="007C0529"/>
    <w:rsid w:val="007C1BC7"/>
    <w:rsid w:val="007C26F8"/>
    <w:rsid w:val="007C52FC"/>
    <w:rsid w:val="007C6060"/>
    <w:rsid w:val="007C6CC4"/>
    <w:rsid w:val="007C7856"/>
    <w:rsid w:val="007D32C2"/>
    <w:rsid w:val="007D32DE"/>
    <w:rsid w:val="007D4C21"/>
    <w:rsid w:val="007D6147"/>
    <w:rsid w:val="007E1038"/>
    <w:rsid w:val="007E12F5"/>
    <w:rsid w:val="007E1A05"/>
    <w:rsid w:val="007E3950"/>
    <w:rsid w:val="007E4563"/>
    <w:rsid w:val="007E6015"/>
    <w:rsid w:val="007E67F9"/>
    <w:rsid w:val="007F026A"/>
    <w:rsid w:val="007F0EA2"/>
    <w:rsid w:val="007F18B0"/>
    <w:rsid w:val="007F1FA8"/>
    <w:rsid w:val="007F2BEA"/>
    <w:rsid w:val="007F47D5"/>
    <w:rsid w:val="007F6507"/>
    <w:rsid w:val="00801525"/>
    <w:rsid w:val="008019CB"/>
    <w:rsid w:val="008048E1"/>
    <w:rsid w:val="0080705C"/>
    <w:rsid w:val="0080722B"/>
    <w:rsid w:val="00811856"/>
    <w:rsid w:val="00811919"/>
    <w:rsid w:val="00812273"/>
    <w:rsid w:val="00812E2C"/>
    <w:rsid w:val="00813934"/>
    <w:rsid w:val="00813DC1"/>
    <w:rsid w:val="0081617B"/>
    <w:rsid w:val="00816546"/>
    <w:rsid w:val="00816A17"/>
    <w:rsid w:val="008176BA"/>
    <w:rsid w:val="008179CD"/>
    <w:rsid w:val="00820631"/>
    <w:rsid w:val="00820B7D"/>
    <w:rsid w:val="00820C7E"/>
    <w:rsid w:val="00822493"/>
    <w:rsid w:val="00823356"/>
    <w:rsid w:val="00823B91"/>
    <w:rsid w:val="00825B01"/>
    <w:rsid w:val="00830040"/>
    <w:rsid w:val="008309A9"/>
    <w:rsid w:val="008333C6"/>
    <w:rsid w:val="008335E1"/>
    <w:rsid w:val="00834198"/>
    <w:rsid w:val="00835816"/>
    <w:rsid w:val="00837980"/>
    <w:rsid w:val="00840AC4"/>
    <w:rsid w:val="00842D3C"/>
    <w:rsid w:val="008443FC"/>
    <w:rsid w:val="008449B9"/>
    <w:rsid w:val="00844DFB"/>
    <w:rsid w:val="008456CE"/>
    <w:rsid w:val="00846587"/>
    <w:rsid w:val="0084782C"/>
    <w:rsid w:val="00847CA5"/>
    <w:rsid w:val="00847DC6"/>
    <w:rsid w:val="0085171F"/>
    <w:rsid w:val="00851DB2"/>
    <w:rsid w:val="00852365"/>
    <w:rsid w:val="00852489"/>
    <w:rsid w:val="0085286C"/>
    <w:rsid w:val="00853E7D"/>
    <w:rsid w:val="00855540"/>
    <w:rsid w:val="00856130"/>
    <w:rsid w:val="00860E13"/>
    <w:rsid w:val="008612EE"/>
    <w:rsid w:val="00862E0C"/>
    <w:rsid w:val="00864225"/>
    <w:rsid w:val="00865D50"/>
    <w:rsid w:val="0086693F"/>
    <w:rsid w:val="008679C4"/>
    <w:rsid w:val="00871CD1"/>
    <w:rsid w:val="00873AA8"/>
    <w:rsid w:val="00874198"/>
    <w:rsid w:val="008746A9"/>
    <w:rsid w:val="00875407"/>
    <w:rsid w:val="00875593"/>
    <w:rsid w:val="00875B8E"/>
    <w:rsid w:val="0087764B"/>
    <w:rsid w:val="0088051C"/>
    <w:rsid w:val="008808C4"/>
    <w:rsid w:val="00881090"/>
    <w:rsid w:val="008815E8"/>
    <w:rsid w:val="00881A10"/>
    <w:rsid w:val="00881A20"/>
    <w:rsid w:val="0088238C"/>
    <w:rsid w:val="008825D8"/>
    <w:rsid w:val="00882EAD"/>
    <w:rsid w:val="00883713"/>
    <w:rsid w:val="00883D25"/>
    <w:rsid w:val="0088516D"/>
    <w:rsid w:val="008851B3"/>
    <w:rsid w:val="00885B96"/>
    <w:rsid w:val="008863B2"/>
    <w:rsid w:val="008901B9"/>
    <w:rsid w:val="00891D3E"/>
    <w:rsid w:val="00891D71"/>
    <w:rsid w:val="008927EC"/>
    <w:rsid w:val="008929CB"/>
    <w:rsid w:val="00893070"/>
    <w:rsid w:val="00893899"/>
    <w:rsid w:val="0089518D"/>
    <w:rsid w:val="0089703D"/>
    <w:rsid w:val="008976FC"/>
    <w:rsid w:val="008A0930"/>
    <w:rsid w:val="008A0F08"/>
    <w:rsid w:val="008A2192"/>
    <w:rsid w:val="008A2EA3"/>
    <w:rsid w:val="008A340E"/>
    <w:rsid w:val="008A38B6"/>
    <w:rsid w:val="008A4AAB"/>
    <w:rsid w:val="008A5408"/>
    <w:rsid w:val="008A7589"/>
    <w:rsid w:val="008A7922"/>
    <w:rsid w:val="008B006F"/>
    <w:rsid w:val="008B014B"/>
    <w:rsid w:val="008B0DB9"/>
    <w:rsid w:val="008B16C2"/>
    <w:rsid w:val="008B25A2"/>
    <w:rsid w:val="008B25B2"/>
    <w:rsid w:val="008B3B0D"/>
    <w:rsid w:val="008B53B6"/>
    <w:rsid w:val="008B5BDA"/>
    <w:rsid w:val="008B6970"/>
    <w:rsid w:val="008B6EDE"/>
    <w:rsid w:val="008C105D"/>
    <w:rsid w:val="008C25C1"/>
    <w:rsid w:val="008C2F56"/>
    <w:rsid w:val="008C3FB3"/>
    <w:rsid w:val="008C42D1"/>
    <w:rsid w:val="008C4515"/>
    <w:rsid w:val="008D08EB"/>
    <w:rsid w:val="008D0B1A"/>
    <w:rsid w:val="008D107A"/>
    <w:rsid w:val="008D13AC"/>
    <w:rsid w:val="008D1A03"/>
    <w:rsid w:val="008D2EDF"/>
    <w:rsid w:val="008D335E"/>
    <w:rsid w:val="008D353F"/>
    <w:rsid w:val="008D37AF"/>
    <w:rsid w:val="008D3C34"/>
    <w:rsid w:val="008D45D6"/>
    <w:rsid w:val="008D4ECB"/>
    <w:rsid w:val="008E158F"/>
    <w:rsid w:val="008E2C14"/>
    <w:rsid w:val="008E3072"/>
    <w:rsid w:val="008E3A48"/>
    <w:rsid w:val="008E4545"/>
    <w:rsid w:val="008E67C1"/>
    <w:rsid w:val="008E6C11"/>
    <w:rsid w:val="008E6E46"/>
    <w:rsid w:val="008E749E"/>
    <w:rsid w:val="008E7ADC"/>
    <w:rsid w:val="008E7FD5"/>
    <w:rsid w:val="008F0CAD"/>
    <w:rsid w:val="008F15C6"/>
    <w:rsid w:val="008F2590"/>
    <w:rsid w:val="008F2D01"/>
    <w:rsid w:val="008F2FD3"/>
    <w:rsid w:val="008F462B"/>
    <w:rsid w:val="008F4689"/>
    <w:rsid w:val="008F479E"/>
    <w:rsid w:val="008F4874"/>
    <w:rsid w:val="008F4FCE"/>
    <w:rsid w:val="008F506F"/>
    <w:rsid w:val="008F5106"/>
    <w:rsid w:val="008F59F2"/>
    <w:rsid w:val="008F5FFC"/>
    <w:rsid w:val="008F6D06"/>
    <w:rsid w:val="00900DFF"/>
    <w:rsid w:val="00900F49"/>
    <w:rsid w:val="00902912"/>
    <w:rsid w:val="00902FF5"/>
    <w:rsid w:val="009100A2"/>
    <w:rsid w:val="0091118B"/>
    <w:rsid w:val="00912D8D"/>
    <w:rsid w:val="00914C72"/>
    <w:rsid w:val="0091565D"/>
    <w:rsid w:val="00916ECA"/>
    <w:rsid w:val="00917764"/>
    <w:rsid w:val="00917E40"/>
    <w:rsid w:val="00917FEB"/>
    <w:rsid w:val="0092025C"/>
    <w:rsid w:val="009204E2"/>
    <w:rsid w:val="00921BC1"/>
    <w:rsid w:val="0092250F"/>
    <w:rsid w:val="00923CEC"/>
    <w:rsid w:val="009256C8"/>
    <w:rsid w:val="00925DB8"/>
    <w:rsid w:val="009273AB"/>
    <w:rsid w:val="00927760"/>
    <w:rsid w:val="009303F5"/>
    <w:rsid w:val="00930B43"/>
    <w:rsid w:val="00930BFA"/>
    <w:rsid w:val="009312D8"/>
    <w:rsid w:val="00931344"/>
    <w:rsid w:val="009335F7"/>
    <w:rsid w:val="00933E70"/>
    <w:rsid w:val="00933E9D"/>
    <w:rsid w:val="00935065"/>
    <w:rsid w:val="00935E0D"/>
    <w:rsid w:val="00936C70"/>
    <w:rsid w:val="009401C5"/>
    <w:rsid w:val="009403D7"/>
    <w:rsid w:val="00940E4E"/>
    <w:rsid w:val="00943CA2"/>
    <w:rsid w:val="00944CE3"/>
    <w:rsid w:val="0094501F"/>
    <w:rsid w:val="00945A74"/>
    <w:rsid w:val="00947D7F"/>
    <w:rsid w:val="00951B07"/>
    <w:rsid w:val="00951EE0"/>
    <w:rsid w:val="0095607B"/>
    <w:rsid w:val="00956317"/>
    <w:rsid w:val="00956D48"/>
    <w:rsid w:val="009577CC"/>
    <w:rsid w:val="00957B3B"/>
    <w:rsid w:val="00960796"/>
    <w:rsid w:val="00963F27"/>
    <w:rsid w:val="00966B8A"/>
    <w:rsid w:val="00966C9F"/>
    <w:rsid w:val="00967702"/>
    <w:rsid w:val="00967CFB"/>
    <w:rsid w:val="0097038D"/>
    <w:rsid w:val="00971BA1"/>
    <w:rsid w:val="0097260E"/>
    <w:rsid w:val="0097457C"/>
    <w:rsid w:val="009752A6"/>
    <w:rsid w:val="0097623C"/>
    <w:rsid w:val="00976F8B"/>
    <w:rsid w:val="00977738"/>
    <w:rsid w:val="00977BF9"/>
    <w:rsid w:val="00977CF0"/>
    <w:rsid w:val="00977DB8"/>
    <w:rsid w:val="009805F2"/>
    <w:rsid w:val="00980767"/>
    <w:rsid w:val="009811F8"/>
    <w:rsid w:val="009815C2"/>
    <w:rsid w:val="009816E1"/>
    <w:rsid w:val="00981794"/>
    <w:rsid w:val="00982B51"/>
    <w:rsid w:val="00982B6C"/>
    <w:rsid w:val="00984754"/>
    <w:rsid w:val="00984B31"/>
    <w:rsid w:val="00986AED"/>
    <w:rsid w:val="00987DA2"/>
    <w:rsid w:val="009905CA"/>
    <w:rsid w:val="00990862"/>
    <w:rsid w:val="009908DE"/>
    <w:rsid w:val="00990927"/>
    <w:rsid w:val="009912CB"/>
    <w:rsid w:val="00991DAC"/>
    <w:rsid w:val="00991DD1"/>
    <w:rsid w:val="00992819"/>
    <w:rsid w:val="009936EB"/>
    <w:rsid w:val="00993CFF"/>
    <w:rsid w:val="009947E7"/>
    <w:rsid w:val="009950DC"/>
    <w:rsid w:val="00997EBE"/>
    <w:rsid w:val="009A139E"/>
    <w:rsid w:val="009A1F30"/>
    <w:rsid w:val="009A3CA8"/>
    <w:rsid w:val="009A44C7"/>
    <w:rsid w:val="009A4650"/>
    <w:rsid w:val="009A79D8"/>
    <w:rsid w:val="009B18B3"/>
    <w:rsid w:val="009B32D1"/>
    <w:rsid w:val="009B58C4"/>
    <w:rsid w:val="009C0ED1"/>
    <w:rsid w:val="009C22F9"/>
    <w:rsid w:val="009C342A"/>
    <w:rsid w:val="009C37E2"/>
    <w:rsid w:val="009C43BB"/>
    <w:rsid w:val="009C44AD"/>
    <w:rsid w:val="009C4A31"/>
    <w:rsid w:val="009C51B7"/>
    <w:rsid w:val="009C719B"/>
    <w:rsid w:val="009C74DB"/>
    <w:rsid w:val="009C779C"/>
    <w:rsid w:val="009C7DFC"/>
    <w:rsid w:val="009C7EB1"/>
    <w:rsid w:val="009D0AAC"/>
    <w:rsid w:val="009D2EC7"/>
    <w:rsid w:val="009D3CD2"/>
    <w:rsid w:val="009D40DE"/>
    <w:rsid w:val="009D4F42"/>
    <w:rsid w:val="009E1947"/>
    <w:rsid w:val="009E531E"/>
    <w:rsid w:val="009E5863"/>
    <w:rsid w:val="009E5CA9"/>
    <w:rsid w:val="009E773D"/>
    <w:rsid w:val="009F03BA"/>
    <w:rsid w:val="009F0BA9"/>
    <w:rsid w:val="009F0BCE"/>
    <w:rsid w:val="009F1D4E"/>
    <w:rsid w:val="009F24E3"/>
    <w:rsid w:val="009F39E9"/>
    <w:rsid w:val="009F58CB"/>
    <w:rsid w:val="00A005C1"/>
    <w:rsid w:val="00A00AA8"/>
    <w:rsid w:val="00A01657"/>
    <w:rsid w:val="00A01A78"/>
    <w:rsid w:val="00A02256"/>
    <w:rsid w:val="00A024C3"/>
    <w:rsid w:val="00A03A1B"/>
    <w:rsid w:val="00A03DBE"/>
    <w:rsid w:val="00A05BEB"/>
    <w:rsid w:val="00A06BAE"/>
    <w:rsid w:val="00A126F8"/>
    <w:rsid w:val="00A1368F"/>
    <w:rsid w:val="00A13A13"/>
    <w:rsid w:val="00A143EA"/>
    <w:rsid w:val="00A14820"/>
    <w:rsid w:val="00A1486E"/>
    <w:rsid w:val="00A14B87"/>
    <w:rsid w:val="00A157D6"/>
    <w:rsid w:val="00A209F3"/>
    <w:rsid w:val="00A20E12"/>
    <w:rsid w:val="00A21AA3"/>
    <w:rsid w:val="00A231C6"/>
    <w:rsid w:val="00A2337B"/>
    <w:rsid w:val="00A23F89"/>
    <w:rsid w:val="00A24B5F"/>
    <w:rsid w:val="00A254E3"/>
    <w:rsid w:val="00A27703"/>
    <w:rsid w:val="00A27A72"/>
    <w:rsid w:val="00A30585"/>
    <w:rsid w:val="00A308C2"/>
    <w:rsid w:val="00A31847"/>
    <w:rsid w:val="00A31CB3"/>
    <w:rsid w:val="00A31E7A"/>
    <w:rsid w:val="00A32A3E"/>
    <w:rsid w:val="00A33094"/>
    <w:rsid w:val="00A337F0"/>
    <w:rsid w:val="00A3598F"/>
    <w:rsid w:val="00A35A25"/>
    <w:rsid w:val="00A36537"/>
    <w:rsid w:val="00A368A0"/>
    <w:rsid w:val="00A37433"/>
    <w:rsid w:val="00A37BEB"/>
    <w:rsid w:val="00A40316"/>
    <w:rsid w:val="00A4061A"/>
    <w:rsid w:val="00A4205C"/>
    <w:rsid w:val="00A42DDB"/>
    <w:rsid w:val="00A43DD6"/>
    <w:rsid w:val="00A45773"/>
    <w:rsid w:val="00A45A4C"/>
    <w:rsid w:val="00A46058"/>
    <w:rsid w:val="00A46857"/>
    <w:rsid w:val="00A47AA7"/>
    <w:rsid w:val="00A50512"/>
    <w:rsid w:val="00A50C59"/>
    <w:rsid w:val="00A51846"/>
    <w:rsid w:val="00A521C5"/>
    <w:rsid w:val="00A52EB1"/>
    <w:rsid w:val="00A53AA8"/>
    <w:rsid w:val="00A53CDF"/>
    <w:rsid w:val="00A546D3"/>
    <w:rsid w:val="00A555CC"/>
    <w:rsid w:val="00A603A3"/>
    <w:rsid w:val="00A606D6"/>
    <w:rsid w:val="00A6072E"/>
    <w:rsid w:val="00A6437D"/>
    <w:rsid w:val="00A64786"/>
    <w:rsid w:val="00A64CBA"/>
    <w:rsid w:val="00A64E73"/>
    <w:rsid w:val="00A66AA1"/>
    <w:rsid w:val="00A67442"/>
    <w:rsid w:val="00A70101"/>
    <w:rsid w:val="00A70148"/>
    <w:rsid w:val="00A70734"/>
    <w:rsid w:val="00A7090C"/>
    <w:rsid w:val="00A72C3D"/>
    <w:rsid w:val="00A73521"/>
    <w:rsid w:val="00A736B4"/>
    <w:rsid w:val="00A748E7"/>
    <w:rsid w:val="00A75234"/>
    <w:rsid w:val="00A7592D"/>
    <w:rsid w:val="00A76DC9"/>
    <w:rsid w:val="00A77351"/>
    <w:rsid w:val="00A77CA9"/>
    <w:rsid w:val="00A80235"/>
    <w:rsid w:val="00A807E5"/>
    <w:rsid w:val="00A80D8C"/>
    <w:rsid w:val="00A82AFC"/>
    <w:rsid w:val="00A8442E"/>
    <w:rsid w:val="00A84764"/>
    <w:rsid w:val="00A85332"/>
    <w:rsid w:val="00A86AEC"/>
    <w:rsid w:val="00A86FC4"/>
    <w:rsid w:val="00A879F2"/>
    <w:rsid w:val="00A87D6F"/>
    <w:rsid w:val="00A90BF4"/>
    <w:rsid w:val="00A921F1"/>
    <w:rsid w:val="00A92315"/>
    <w:rsid w:val="00A9462F"/>
    <w:rsid w:val="00A949D6"/>
    <w:rsid w:val="00A959F1"/>
    <w:rsid w:val="00A95FCE"/>
    <w:rsid w:val="00A9677A"/>
    <w:rsid w:val="00AA03A9"/>
    <w:rsid w:val="00AA06B2"/>
    <w:rsid w:val="00AA0D52"/>
    <w:rsid w:val="00AA12B0"/>
    <w:rsid w:val="00AA20FD"/>
    <w:rsid w:val="00AA26A9"/>
    <w:rsid w:val="00AA3824"/>
    <w:rsid w:val="00AA4D46"/>
    <w:rsid w:val="00AA4F8C"/>
    <w:rsid w:val="00AA537D"/>
    <w:rsid w:val="00AA61A0"/>
    <w:rsid w:val="00AA6706"/>
    <w:rsid w:val="00AA6B6B"/>
    <w:rsid w:val="00AA6D41"/>
    <w:rsid w:val="00AB0D5B"/>
    <w:rsid w:val="00AB190C"/>
    <w:rsid w:val="00AB1BA5"/>
    <w:rsid w:val="00AB2D38"/>
    <w:rsid w:val="00AB39F9"/>
    <w:rsid w:val="00AB3DC3"/>
    <w:rsid w:val="00AB58E3"/>
    <w:rsid w:val="00AB623D"/>
    <w:rsid w:val="00AB75C0"/>
    <w:rsid w:val="00AB7B96"/>
    <w:rsid w:val="00AC145B"/>
    <w:rsid w:val="00AC1501"/>
    <w:rsid w:val="00AC34FC"/>
    <w:rsid w:val="00AC7A7E"/>
    <w:rsid w:val="00AD053D"/>
    <w:rsid w:val="00AD0F57"/>
    <w:rsid w:val="00AD2020"/>
    <w:rsid w:val="00AD604F"/>
    <w:rsid w:val="00AD7C6A"/>
    <w:rsid w:val="00AE1C74"/>
    <w:rsid w:val="00AE29D0"/>
    <w:rsid w:val="00AE2E73"/>
    <w:rsid w:val="00AF1702"/>
    <w:rsid w:val="00AF2842"/>
    <w:rsid w:val="00AF2A45"/>
    <w:rsid w:val="00AF37D9"/>
    <w:rsid w:val="00AF49C2"/>
    <w:rsid w:val="00AF4D5D"/>
    <w:rsid w:val="00AF7352"/>
    <w:rsid w:val="00B00676"/>
    <w:rsid w:val="00B0102C"/>
    <w:rsid w:val="00B02AEC"/>
    <w:rsid w:val="00B03C1F"/>
    <w:rsid w:val="00B044B4"/>
    <w:rsid w:val="00B050E9"/>
    <w:rsid w:val="00B0626C"/>
    <w:rsid w:val="00B07D2A"/>
    <w:rsid w:val="00B10278"/>
    <w:rsid w:val="00B1126F"/>
    <w:rsid w:val="00B12819"/>
    <w:rsid w:val="00B13409"/>
    <w:rsid w:val="00B13A64"/>
    <w:rsid w:val="00B13F46"/>
    <w:rsid w:val="00B152EC"/>
    <w:rsid w:val="00B153AD"/>
    <w:rsid w:val="00B15E13"/>
    <w:rsid w:val="00B173C1"/>
    <w:rsid w:val="00B1770D"/>
    <w:rsid w:val="00B20C8F"/>
    <w:rsid w:val="00B22158"/>
    <w:rsid w:val="00B22FED"/>
    <w:rsid w:val="00B23939"/>
    <w:rsid w:val="00B23C42"/>
    <w:rsid w:val="00B23DA4"/>
    <w:rsid w:val="00B25DBD"/>
    <w:rsid w:val="00B2617E"/>
    <w:rsid w:val="00B26680"/>
    <w:rsid w:val="00B30E4D"/>
    <w:rsid w:val="00B3274A"/>
    <w:rsid w:val="00B331BD"/>
    <w:rsid w:val="00B34CDE"/>
    <w:rsid w:val="00B35504"/>
    <w:rsid w:val="00B363D0"/>
    <w:rsid w:val="00B45317"/>
    <w:rsid w:val="00B46A2C"/>
    <w:rsid w:val="00B46F04"/>
    <w:rsid w:val="00B52708"/>
    <w:rsid w:val="00B537B4"/>
    <w:rsid w:val="00B5422E"/>
    <w:rsid w:val="00B54272"/>
    <w:rsid w:val="00B54C6E"/>
    <w:rsid w:val="00B560D0"/>
    <w:rsid w:val="00B5667A"/>
    <w:rsid w:val="00B601D1"/>
    <w:rsid w:val="00B60C98"/>
    <w:rsid w:val="00B618E5"/>
    <w:rsid w:val="00B626B4"/>
    <w:rsid w:val="00B63106"/>
    <w:rsid w:val="00B63FE6"/>
    <w:rsid w:val="00B66AE3"/>
    <w:rsid w:val="00B66DBF"/>
    <w:rsid w:val="00B715B1"/>
    <w:rsid w:val="00B7264E"/>
    <w:rsid w:val="00B748E1"/>
    <w:rsid w:val="00B75144"/>
    <w:rsid w:val="00B75A84"/>
    <w:rsid w:val="00B75B8F"/>
    <w:rsid w:val="00B75C0B"/>
    <w:rsid w:val="00B75F43"/>
    <w:rsid w:val="00B76C5F"/>
    <w:rsid w:val="00B81961"/>
    <w:rsid w:val="00B81A72"/>
    <w:rsid w:val="00B821CC"/>
    <w:rsid w:val="00B83419"/>
    <w:rsid w:val="00B8455B"/>
    <w:rsid w:val="00B86645"/>
    <w:rsid w:val="00B87C04"/>
    <w:rsid w:val="00B87ECD"/>
    <w:rsid w:val="00B9172C"/>
    <w:rsid w:val="00B91A4D"/>
    <w:rsid w:val="00B91CB1"/>
    <w:rsid w:val="00B91F33"/>
    <w:rsid w:val="00B92BD7"/>
    <w:rsid w:val="00B930C0"/>
    <w:rsid w:val="00B935D8"/>
    <w:rsid w:val="00B937C1"/>
    <w:rsid w:val="00B94D8B"/>
    <w:rsid w:val="00B9533B"/>
    <w:rsid w:val="00B95C8D"/>
    <w:rsid w:val="00B96081"/>
    <w:rsid w:val="00B961F2"/>
    <w:rsid w:val="00B97C17"/>
    <w:rsid w:val="00BA0AF5"/>
    <w:rsid w:val="00BA1170"/>
    <w:rsid w:val="00BA1CC6"/>
    <w:rsid w:val="00BA1F06"/>
    <w:rsid w:val="00BA35EB"/>
    <w:rsid w:val="00BA3C79"/>
    <w:rsid w:val="00BA3DCF"/>
    <w:rsid w:val="00BA3FD2"/>
    <w:rsid w:val="00BA4C45"/>
    <w:rsid w:val="00BA5AD9"/>
    <w:rsid w:val="00BA7DE1"/>
    <w:rsid w:val="00BA7EC1"/>
    <w:rsid w:val="00BB157B"/>
    <w:rsid w:val="00BB4043"/>
    <w:rsid w:val="00BB43F8"/>
    <w:rsid w:val="00BB4D83"/>
    <w:rsid w:val="00BB60B0"/>
    <w:rsid w:val="00BB714D"/>
    <w:rsid w:val="00BB723A"/>
    <w:rsid w:val="00BC2C66"/>
    <w:rsid w:val="00BC2F54"/>
    <w:rsid w:val="00BC369B"/>
    <w:rsid w:val="00BC3809"/>
    <w:rsid w:val="00BC4EE0"/>
    <w:rsid w:val="00BC50D2"/>
    <w:rsid w:val="00BC5A13"/>
    <w:rsid w:val="00BC5E0B"/>
    <w:rsid w:val="00BC76E5"/>
    <w:rsid w:val="00BD0154"/>
    <w:rsid w:val="00BD112A"/>
    <w:rsid w:val="00BD4733"/>
    <w:rsid w:val="00BD4BA9"/>
    <w:rsid w:val="00BD5550"/>
    <w:rsid w:val="00BD642B"/>
    <w:rsid w:val="00BD7ECB"/>
    <w:rsid w:val="00BE2154"/>
    <w:rsid w:val="00BE34AD"/>
    <w:rsid w:val="00BE3F4A"/>
    <w:rsid w:val="00BE4C9C"/>
    <w:rsid w:val="00BE57FC"/>
    <w:rsid w:val="00BF0B09"/>
    <w:rsid w:val="00BF1A9B"/>
    <w:rsid w:val="00BF1EDB"/>
    <w:rsid w:val="00BF3DDD"/>
    <w:rsid w:val="00BF426D"/>
    <w:rsid w:val="00BF4769"/>
    <w:rsid w:val="00BF7040"/>
    <w:rsid w:val="00C00073"/>
    <w:rsid w:val="00C01376"/>
    <w:rsid w:val="00C020A2"/>
    <w:rsid w:val="00C02AF2"/>
    <w:rsid w:val="00C03337"/>
    <w:rsid w:val="00C05809"/>
    <w:rsid w:val="00C058A0"/>
    <w:rsid w:val="00C059CD"/>
    <w:rsid w:val="00C0625B"/>
    <w:rsid w:val="00C07550"/>
    <w:rsid w:val="00C11E02"/>
    <w:rsid w:val="00C12015"/>
    <w:rsid w:val="00C12936"/>
    <w:rsid w:val="00C14964"/>
    <w:rsid w:val="00C1527F"/>
    <w:rsid w:val="00C155A2"/>
    <w:rsid w:val="00C15B31"/>
    <w:rsid w:val="00C17C1F"/>
    <w:rsid w:val="00C17DFF"/>
    <w:rsid w:val="00C17FAB"/>
    <w:rsid w:val="00C20665"/>
    <w:rsid w:val="00C20A02"/>
    <w:rsid w:val="00C2375A"/>
    <w:rsid w:val="00C24EA8"/>
    <w:rsid w:val="00C274E3"/>
    <w:rsid w:val="00C27621"/>
    <w:rsid w:val="00C31C1E"/>
    <w:rsid w:val="00C3200C"/>
    <w:rsid w:val="00C32216"/>
    <w:rsid w:val="00C32813"/>
    <w:rsid w:val="00C32D59"/>
    <w:rsid w:val="00C35C3A"/>
    <w:rsid w:val="00C37CD7"/>
    <w:rsid w:val="00C40C53"/>
    <w:rsid w:val="00C4198E"/>
    <w:rsid w:val="00C42C4E"/>
    <w:rsid w:val="00C43B05"/>
    <w:rsid w:val="00C44852"/>
    <w:rsid w:val="00C47706"/>
    <w:rsid w:val="00C477AC"/>
    <w:rsid w:val="00C479F3"/>
    <w:rsid w:val="00C506CA"/>
    <w:rsid w:val="00C50887"/>
    <w:rsid w:val="00C52BB9"/>
    <w:rsid w:val="00C52C7B"/>
    <w:rsid w:val="00C554A8"/>
    <w:rsid w:val="00C577F5"/>
    <w:rsid w:val="00C57FB8"/>
    <w:rsid w:val="00C60EF9"/>
    <w:rsid w:val="00C6292E"/>
    <w:rsid w:val="00C63BA8"/>
    <w:rsid w:val="00C657AB"/>
    <w:rsid w:val="00C661E1"/>
    <w:rsid w:val="00C66A00"/>
    <w:rsid w:val="00C722D6"/>
    <w:rsid w:val="00C72B3A"/>
    <w:rsid w:val="00C739A6"/>
    <w:rsid w:val="00C73F37"/>
    <w:rsid w:val="00C75106"/>
    <w:rsid w:val="00C75BB1"/>
    <w:rsid w:val="00C76012"/>
    <w:rsid w:val="00C808A9"/>
    <w:rsid w:val="00C80D4F"/>
    <w:rsid w:val="00C80F26"/>
    <w:rsid w:val="00C81747"/>
    <w:rsid w:val="00C81EC9"/>
    <w:rsid w:val="00C82A20"/>
    <w:rsid w:val="00C82F58"/>
    <w:rsid w:val="00C8333A"/>
    <w:rsid w:val="00C834C4"/>
    <w:rsid w:val="00C84AB6"/>
    <w:rsid w:val="00C851BF"/>
    <w:rsid w:val="00C8576A"/>
    <w:rsid w:val="00C86A29"/>
    <w:rsid w:val="00C87F62"/>
    <w:rsid w:val="00C90593"/>
    <w:rsid w:val="00C929EB"/>
    <w:rsid w:val="00C92ED9"/>
    <w:rsid w:val="00C94F05"/>
    <w:rsid w:val="00C960B7"/>
    <w:rsid w:val="00C96131"/>
    <w:rsid w:val="00C96323"/>
    <w:rsid w:val="00C975AB"/>
    <w:rsid w:val="00CA367E"/>
    <w:rsid w:val="00CA5879"/>
    <w:rsid w:val="00CA6570"/>
    <w:rsid w:val="00CA68DF"/>
    <w:rsid w:val="00CA6E83"/>
    <w:rsid w:val="00CB237B"/>
    <w:rsid w:val="00CB2A33"/>
    <w:rsid w:val="00CB6778"/>
    <w:rsid w:val="00CB7EC3"/>
    <w:rsid w:val="00CC0A02"/>
    <w:rsid w:val="00CC17D6"/>
    <w:rsid w:val="00CC1981"/>
    <w:rsid w:val="00CC5744"/>
    <w:rsid w:val="00CC5950"/>
    <w:rsid w:val="00CC5F37"/>
    <w:rsid w:val="00CC781D"/>
    <w:rsid w:val="00CC7FF4"/>
    <w:rsid w:val="00CD4304"/>
    <w:rsid w:val="00CD43D5"/>
    <w:rsid w:val="00CD4774"/>
    <w:rsid w:val="00CD489C"/>
    <w:rsid w:val="00CD50B4"/>
    <w:rsid w:val="00CD5AC6"/>
    <w:rsid w:val="00CD6385"/>
    <w:rsid w:val="00CD67BE"/>
    <w:rsid w:val="00CD692D"/>
    <w:rsid w:val="00CD694E"/>
    <w:rsid w:val="00CD6968"/>
    <w:rsid w:val="00CD6CCF"/>
    <w:rsid w:val="00CD6D8E"/>
    <w:rsid w:val="00CD6E9D"/>
    <w:rsid w:val="00CE0BBF"/>
    <w:rsid w:val="00CE236A"/>
    <w:rsid w:val="00CE6104"/>
    <w:rsid w:val="00CE621A"/>
    <w:rsid w:val="00CE6277"/>
    <w:rsid w:val="00CE6AA6"/>
    <w:rsid w:val="00CF052E"/>
    <w:rsid w:val="00CF0EDF"/>
    <w:rsid w:val="00CF1E17"/>
    <w:rsid w:val="00CF6474"/>
    <w:rsid w:val="00CF6A66"/>
    <w:rsid w:val="00CF6C12"/>
    <w:rsid w:val="00CF76B6"/>
    <w:rsid w:val="00CF7E19"/>
    <w:rsid w:val="00D004AC"/>
    <w:rsid w:val="00D00ACC"/>
    <w:rsid w:val="00D00F00"/>
    <w:rsid w:val="00D02655"/>
    <w:rsid w:val="00D02E04"/>
    <w:rsid w:val="00D045F9"/>
    <w:rsid w:val="00D056FA"/>
    <w:rsid w:val="00D05DE2"/>
    <w:rsid w:val="00D06425"/>
    <w:rsid w:val="00D06680"/>
    <w:rsid w:val="00D078FD"/>
    <w:rsid w:val="00D0792E"/>
    <w:rsid w:val="00D07D29"/>
    <w:rsid w:val="00D11E8A"/>
    <w:rsid w:val="00D12B1E"/>
    <w:rsid w:val="00D170DA"/>
    <w:rsid w:val="00D17339"/>
    <w:rsid w:val="00D1789C"/>
    <w:rsid w:val="00D209F7"/>
    <w:rsid w:val="00D20ED3"/>
    <w:rsid w:val="00D233CC"/>
    <w:rsid w:val="00D25ABC"/>
    <w:rsid w:val="00D30BBB"/>
    <w:rsid w:val="00D31F28"/>
    <w:rsid w:val="00D33075"/>
    <w:rsid w:val="00D33162"/>
    <w:rsid w:val="00D334B1"/>
    <w:rsid w:val="00D361C0"/>
    <w:rsid w:val="00D3637F"/>
    <w:rsid w:val="00D401C3"/>
    <w:rsid w:val="00D40669"/>
    <w:rsid w:val="00D41308"/>
    <w:rsid w:val="00D4169E"/>
    <w:rsid w:val="00D42F2C"/>
    <w:rsid w:val="00D43150"/>
    <w:rsid w:val="00D43A4C"/>
    <w:rsid w:val="00D444AE"/>
    <w:rsid w:val="00D4458E"/>
    <w:rsid w:val="00D44828"/>
    <w:rsid w:val="00D46441"/>
    <w:rsid w:val="00D477B5"/>
    <w:rsid w:val="00D47AF5"/>
    <w:rsid w:val="00D51DED"/>
    <w:rsid w:val="00D52CFC"/>
    <w:rsid w:val="00D5512E"/>
    <w:rsid w:val="00D5544A"/>
    <w:rsid w:val="00D56655"/>
    <w:rsid w:val="00D61B0F"/>
    <w:rsid w:val="00D62216"/>
    <w:rsid w:val="00D633FF"/>
    <w:rsid w:val="00D669D3"/>
    <w:rsid w:val="00D66B91"/>
    <w:rsid w:val="00D712CF"/>
    <w:rsid w:val="00D713CD"/>
    <w:rsid w:val="00D7196B"/>
    <w:rsid w:val="00D72B21"/>
    <w:rsid w:val="00D7572A"/>
    <w:rsid w:val="00D75A9F"/>
    <w:rsid w:val="00D76726"/>
    <w:rsid w:val="00D80245"/>
    <w:rsid w:val="00D81056"/>
    <w:rsid w:val="00D813D3"/>
    <w:rsid w:val="00D8157C"/>
    <w:rsid w:val="00D82835"/>
    <w:rsid w:val="00D84AED"/>
    <w:rsid w:val="00D851DF"/>
    <w:rsid w:val="00D8737D"/>
    <w:rsid w:val="00D90922"/>
    <w:rsid w:val="00D91036"/>
    <w:rsid w:val="00D91E07"/>
    <w:rsid w:val="00D91EA1"/>
    <w:rsid w:val="00D939F3"/>
    <w:rsid w:val="00D95E9D"/>
    <w:rsid w:val="00D96A46"/>
    <w:rsid w:val="00D97328"/>
    <w:rsid w:val="00DA0F28"/>
    <w:rsid w:val="00DA1B31"/>
    <w:rsid w:val="00DA213F"/>
    <w:rsid w:val="00DA3D7E"/>
    <w:rsid w:val="00DA497D"/>
    <w:rsid w:val="00DA59E3"/>
    <w:rsid w:val="00DA6B9E"/>
    <w:rsid w:val="00DA773C"/>
    <w:rsid w:val="00DB1707"/>
    <w:rsid w:val="00DB1742"/>
    <w:rsid w:val="00DB19A2"/>
    <w:rsid w:val="00DB2C8C"/>
    <w:rsid w:val="00DB34D6"/>
    <w:rsid w:val="00DB4B7E"/>
    <w:rsid w:val="00DB4FB5"/>
    <w:rsid w:val="00DB5E8E"/>
    <w:rsid w:val="00DB6C91"/>
    <w:rsid w:val="00DB7B03"/>
    <w:rsid w:val="00DC090C"/>
    <w:rsid w:val="00DC3A1F"/>
    <w:rsid w:val="00DC52E3"/>
    <w:rsid w:val="00DC5BF0"/>
    <w:rsid w:val="00DC68FE"/>
    <w:rsid w:val="00DC6DF4"/>
    <w:rsid w:val="00DD028F"/>
    <w:rsid w:val="00DD0613"/>
    <w:rsid w:val="00DD16BD"/>
    <w:rsid w:val="00DD19EA"/>
    <w:rsid w:val="00DD1DEF"/>
    <w:rsid w:val="00DD3C82"/>
    <w:rsid w:val="00DD46DF"/>
    <w:rsid w:val="00DD5668"/>
    <w:rsid w:val="00DD57BC"/>
    <w:rsid w:val="00DD5F7A"/>
    <w:rsid w:val="00DD7132"/>
    <w:rsid w:val="00DE1952"/>
    <w:rsid w:val="00DE258D"/>
    <w:rsid w:val="00DE30EC"/>
    <w:rsid w:val="00DE3679"/>
    <w:rsid w:val="00DE44FA"/>
    <w:rsid w:val="00DE581D"/>
    <w:rsid w:val="00DE5B67"/>
    <w:rsid w:val="00DE5BE8"/>
    <w:rsid w:val="00DE5F8E"/>
    <w:rsid w:val="00DE642E"/>
    <w:rsid w:val="00DE695E"/>
    <w:rsid w:val="00DF1352"/>
    <w:rsid w:val="00DF135E"/>
    <w:rsid w:val="00DF18EF"/>
    <w:rsid w:val="00DF37D1"/>
    <w:rsid w:val="00DF4100"/>
    <w:rsid w:val="00DF670D"/>
    <w:rsid w:val="00DF71C8"/>
    <w:rsid w:val="00DF7BFF"/>
    <w:rsid w:val="00E01829"/>
    <w:rsid w:val="00E023B4"/>
    <w:rsid w:val="00E03F25"/>
    <w:rsid w:val="00E06055"/>
    <w:rsid w:val="00E06470"/>
    <w:rsid w:val="00E06E03"/>
    <w:rsid w:val="00E0707A"/>
    <w:rsid w:val="00E07C55"/>
    <w:rsid w:val="00E13113"/>
    <w:rsid w:val="00E13316"/>
    <w:rsid w:val="00E13B83"/>
    <w:rsid w:val="00E1404A"/>
    <w:rsid w:val="00E147E7"/>
    <w:rsid w:val="00E149E7"/>
    <w:rsid w:val="00E16973"/>
    <w:rsid w:val="00E17C52"/>
    <w:rsid w:val="00E206F5"/>
    <w:rsid w:val="00E20DC9"/>
    <w:rsid w:val="00E222DE"/>
    <w:rsid w:val="00E23230"/>
    <w:rsid w:val="00E249C2"/>
    <w:rsid w:val="00E24F09"/>
    <w:rsid w:val="00E274AE"/>
    <w:rsid w:val="00E27E2B"/>
    <w:rsid w:val="00E3181D"/>
    <w:rsid w:val="00E35CE7"/>
    <w:rsid w:val="00E360B8"/>
    <w:rsid w:val="00E36ED1"/>
    <w:rsid w:val="00E409D3"/>
    <w:rsid w:val="00E417CF"/>
    <w:rsid w:val="00E41BF1"/>
    <w:rsid w:val="00E41EA1"/>
    <w:rsid w:val="00E41F7A"/>
    <w:rsid w:val="00E4252F"/>
    <w:rsid w:val="00E4618B"/>
    <w:rsid w:val="00E46976"/>
    <w:rsid w:val="00E479AB"/>
    <w:rsid w:val="00E479C0"/>
    <w:rsid w:val="00E5034E"/>
    <w:rsid w:val="00E566C3"/>
    <w:rsid w:val="00E575D6"/>
    <w:rsid w:val="00E609DC"/>
    <w:rsid w:val="00E61607"/>
    <w:rsid w:val="00E6185A"/>
    <w:rsid w:val="00E61D16"/>
    <w:rsid w:val="00E629E1"/>
    <w:rsid w:val="00E6321E"/>
    <w:rsid w:val="00E63564"/>
    <w:rsid w:val="00E637F9"/>
    <w:rsid w:val="00E63E75"/>
    <w:rsid w:val="00E651A6"/>
    <w:rsid w:val="00E65757"/>
    <w:rsid w:val="00E661F9"/>
    <w:rsid w:val="00E679E7"/>
    <w:rsid w:val="00E67ECC"/>
    <w:rsid w:val="00E71B2C"/>
    <w:rsid w:val="00E71B48"/>
    <w:rsid w:val="00E726E3"/>
    <w:rsid w:val="00E73DED"/>
    <w:rsid w:val="00E75264"/>
    <w:rsid w:val="00E75B49"/>
    <w:rsid w:val="00E76DFA"/>
    <w:rsid w:val="00E7778D"/>
    <w:rsid w:val="00E778A9"/>
    <w:rsid w:val="00E80560"/>
    <w:rsid w:val="00E806B9"/>
    <w:rsid w:val="00E81B06"/>
    <w:rsid w:val="00E81E31"/>
    <w:rsid w:val="00E83C53"/>
    <w:rsid w:val="00E86773"/>
    <w:rsid w:val="00E86A2D"/>
    <w:rsid w:val="00E9097C"/>
    <w:rsid w:val="00E9168D"/>
    <w:rsid w:val="00E92088"/>
    <w:rsid w:val="00E94AA6"/>
    <w:rsid w:val="00E9574A"/>
    <w:rsid w:val="00E957D8"/>
    <w:rsid w:val="00E96824"/>
    <w:rsid w:val="00E96EC4"/>
    <w:rsid w:val="00EA024E"/>
    <w:rsid w:val="00EA1116"/>
    <w:rsid w:val="00EA20A2"/>
    <w:rsid w:val="00EA3813"/>
    <w:rsid w:val="00EA414A"/>
    <w:rsid w:val="00EA43EA"/>
    <w:rsid w:val="00EA4951"/>
    <w:rsid w:val="00EA4B88"/>
    <w:rsid w:val="00EA53F2"/>
    <w:rsid w:val="00EA67B4"/>
    <w:rsid w:val="00EA7787"/>
    <w:rsid w:val="00EA7D70"/>
    <w:rsid w:val="00EB0F51"/>
    <w:rsid w:val="00EB108E"/>
    <w:rsid w:val="00EB1921"/>
    <w:rsid w:val="00EB2B2A"/>
    <w:rsid w:val="00EB38F2"/>
    <w:rsid w:val="00EB3935"/>
    <w:rsid w:val="00EB3C6D"/>
    <w:rsid w:val="00EB496C"/>
    <w:rsid w:val="00EB59A1"/>
    <w:rsid w:val="00EB739D"/>
    <w:rsid w:val="00EC356E"/>
    <w:rsid w:val="00EC4851"/>
    <w:rsid w:val="00EC5E66"/>
    <w:rsid w:val="00EC5F3F"/>
    <w:rsid w:val="00ED10D3"/>
    <w:rsid w:val="00ED1B80"/>
    <w:rsid w:val="00ED20DC"/>
    <w:rsid w:val="00ED214C"/>
    <w:rsid w:val="00ED236D"/>
    <w:rsid w:val="00ED2FDD"/>
    <w:rsid w:val="00ED4225"/>
    <w:rsid w:val="00ED45D4"/>
    <w:rsid w:val="00ED491C"/>
    <w:rsid w:val="00ED7F10"/>
    <w:rsid w:val="00EE0053"/>
    <w:rsid w:val="00EE0699"/>
    <w:rsid w:val="00EE0936"/>
    <w:rsid w:val="00EE37D0"/>
    <w:rsid w:val="00EE4321"/>
    <w:rsid w:val="00EE7FDD"/>
    <w:rsid w:val="00EF03E7"/>
    <w:rsid w:val="00EF0B82"/>
    <w:rsid w:val="00EF0DC3"/>
    <w:rsid w:val="00EF6169"/>
    <w:rsid w:val="00EF6DD8"/>
    <w:rsid w:val="00EF7C7E"/>
    <w:rsid w:val="00F02EC5"/>
    <w:rsid w:val="00F02F00"/>
    <w:rsid w:val="00F03419"/>
    <w:rsid w:val="00F038D7"/>
    <w:rsid w:val="00F06448"/>
    <w:rsid w:val="00F07B36"/>
    <w:rsid w:val="00F101B2"/>
    <w:rsid w:val="00F10E03"/>
    <w:rsid w:val="00F123A2"/>
    <w:rsid w:val="00F12421"/>
    <w:rsid w:val="00F139DB"/>
    <w:rsid w:val="00F142A6"/>
    <w:rsid w:val="00F14FB0"/>
    <w:rsid w:val="00F167EE"/>
    <w:rsid w:val="00F16E91"/>
    <w:rsid w:val="00F17854"/>
    <w:rsid w:val="00F20390"/>
    <w:rsid w:val="00F2313A"/>
    <w:rsid w:val="00F23C1D"/>
    <w:rsid w:val="00F2503B"/>
    <w:rsid w:val="00F271BA"/>
    <w:rsid w:val="00F279A5"/>
    <w:rsid w:val="00F27AEC"/>
    <w:rsid w:val="00F27F75"/>
    <w:rsid w:val="00F30190"/>
    <w:rsid w:val="00F3030F"/>
    <w:rsid w:val="00F30C65"/>
    <w:rsid w:val="00F30F29"/>
    <w:rsid w:val="00F32D69"/>
    <w:rsid w:val="00F332BE"/>
    <w:rsid w:val="00F3595B"/>
    <w:rsid w:val="00F3759E"/>
    <w:rsid w:val="00F375FE"/>
    <w:rsid w:val="00F379C4"/>
    <w:rsid w:val="00F41558"/>
    <w:rsid w:val="00F42C5F"/>
    <w:rsid w:val="00F43BF2"/>
    <w:rsid w:val="00F4479C"/>
    <w:rsid w:val="00F453B4"/>
    <w:rsid w:val="00F474C3"/>
    <w:rsid w:val="00F502B3"/>
    <w:rsid w:val="00F51A08"/>
    <w:rsid w:val="00F53278"/>
    <w:rsid w:val="00F537D8"/>
    <w:rsid w:val="00F542AC"/>
    <w:rsid w:val="00F543E0"/>
    <w:rsid w:val="00F557ED"/>
    <w:rsid w:val="00F55B72"/>
    <w:rsid w:val="00F577B8"/>
    <w:rsid w:val="00F57867"/>
    <w:rsid w:val="00F579B1"/>
    <w:rsid w:val="00F607BB"/>
    <w:rsid w:val="00F61197"/>
    <w:rsid w:val="00F62177"/>
    <w:rsid w:val="00F627D5"/>
    <w:rsid w:val="00F62EC5"/>
    <w:rsid w:val="00F63848"/>
    <w:rsid w:val="00F64241"/>
    <w:rsid w:val="00F643CF"/>
    <w:rsid w:val="00F65B36"/>
    <w:rsid w:val="00F65E7B"/>
    <w:rsid w:val="00F660C3"/>
    <w:rsid w:val="00F67262"/>
    <w:rsid w:val="00F67388"/>
    <w:rsid w:val="00F677AE"/>
    <w:rsid w:val="00F715FB"/>
    <w:rsid w:val="00F72EB1"/>
    <w:rsid w:val="00F7336E"/>
    <w:rsid w:val="00F73852"/>
    <w:rsid w:val="00F73B1F"/>
    <w:rsid w:val="00F74D04"/>
    <w:rsid w:val="00F7738E"/>
    <w:rsid w:val="00F773CD"/>
    <w:rsid w:val="00F808D7"/>
    <w:rsid w:val="00F84ABC"/>
    <w:rsid w:val="00F861BA"/>
    <w:rsid w:val="00F879D2"/>
    <w:rsid w:val="00F90096"/>
    <w:rsid w:val="00F9099C"/>
    <w:rsid w:val="00F941DB"/>
    <w:rsid w:val="00F9523F"/>
    <w:rsid w:val="00F95316"/>
    <w:rsid w:val="00F973B1"/>
    <w:rsid w:val="00F97DD6"/>
    <w:rsid w:val="00FA183A"/>
    <w:rsid w:val="00FA18DC"/>
    <w:rsid w:val="00FA1CDD"/>
    <w:rsid w:val="00FA24C3"/>
    <w:rsid w:val="00FA2C61"/>
    <w:rsid w:val="00FA52BB"/>
    <w:rsid w:val="00FA61F4"/>
    <w:rsid w:val="00FA7388"/>
    <w:rsid w:val="00FA7982"/>
    <w:rsid w:val="00FB0D5A"/>
    <w:rsid w:val="00FB3403"/>
    <w:rsid w:val="00FB372F"/>
    <w:rsid w:val="00FB513B"/>
    <w:rsid w:val="00FB52CD"/>
    <w:rsid w:val="00FB5FC7"/>
    <w:rsid w:val="00FB73CF"/>
    <w:rsid w:val="00FC154C"/>
    <w:rsid w:val="00FC1BD6"/>
    <w:rsid w:val="00FC234E"/>
    <w:rsid w:val="00FC2A77"/>
    <w:rsid w:val="00FC4A6E"/>
    <w:rsid w:val="00FC5595"/>
    <w:rsid w:val="00FC6F80"/>
    <w:rsid w:val="00FD0593"/>
    <w:rsid w:val="00FD083A"/>
    <w:rsid w:val="00FD0D4E"/>
    <w:rsid w:val="00FD157D"/>
    <w:rsid w:val="00FD1C87"/>
    <w:rsid w:val="00FD2458"/>
    <w:rsid w:val="00FD5B74"/>
    <w:rsid w:val="00FD6F7B"/>
    <w:rsid w:val="00FD702B"/>
    <w:rsid w:val="00FD75A6"/>
    <w:rsid w:val="00FE0F86"/>
    <w:rsid w:val="00FE1D79"/>
    <w:rsid w:val="00FE2704"/>
    <w:rsid w:val="00FE2B4E"/>
    <w:rsid w:val="00FE31D9"/>
    <w:rsid w:val="00FE31E6"/>
    <w:rsid w:val="00FE36FB"/>
    <w:rsid w:val="00FE4722"/>
    <w:rsid w:val="00FE4FBA"/>
    <w:rsid w:val="00FE6989"/>
    <w:rsid w:val="00FE7DCC"/>
    <w:rsid w:val="00FF0877"/>
    <w:rsid w:val="00FF173A"/>
    <w:rsid w:val="00FF1A07"/>
    <w:rsid w:val="00FF1D7B"/>
    <w:rsid w:val="00FF421E"/>
    <w:rsid w:val="00FF46D7"/>
    <w:rsid w:val="00FF484E"/>
    <w:rsid w:val="00FF55CB"/>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8433"/>
    <o:shapelayout v:ext="edit">
      <o:idmap v:ext="edit" data="1"/>
    </o:shapelayout>
  </w:shapeDefaults>
  <w:decimalSymbol w:val=","/>
  <w:listSeparator w:val=";"/>
  <w14:docId w14:val="7B56FCA1"/>
  <w15:docId w15:val="{F9149AC9-6B1B-47E5-B31E-C3ADA97F3E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cs-CZ" w:eastAsia="cs-CZ"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uiPriority="0"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ln">
    <w:name w:val="Normal"/>
    <w:qFormat/>
    <w:rsid w:val="00C24EA8"/>
    <w:rPr>
      <w:sz w:val="24"/>
      <w:szCs w:val="24"/>
    </w:rPr>
  </w:style>
  <w:style w:type="paragraph" w:styleId="Nadpis3">
    <w:name w:val="heading 3"/>
    <w:basedOn w:val="Normln"/>
    <w:next w:val="Normln"/>
    <w:qFormat/>
    <w:rsid w:val="00066F64"/>
    <w:pPr>
      <w:keepNext/>
      <w:widowControl w:val="0"/>
      <w:tabs>
        <w:tab w:val="left" w:pos="708"/>
      </w:tabs>
      <w:jc w:val="center"/>
      <w:outlineLvl w:val="2"/>
    </w:pPr>
    <w:rPr>
      <w:b/>
      <w:snapToGrid w:val="0"/>
      <w:szCs w:val="20"/>
    </w:rPr>
  </w:style>
  <w:style w:type="paragraph" w:styleId="Nadpis9">
    <w:name w:val="heading 9"/>
    <w:basedOn w:val="Normln"/>
    <w:next w:val="Normln"/>
    <w:link w:val="Nadpis9Char"/>
    <w:uiPriority w:val="9"/>
    <w:semiHidden/>
    <w:unhideWhenUsed/>
    <w:qFormat/>
    <w:rsid w:val="004A4DAE"/>
    <w:pPr>
      <w:keepNext/>
      <w:keepLines/>
      <w:spacing w:before="200"/>
      <w:outlineLvl w:val="8"/>
    </w:pPr>
    <w:rPr>
      <w:rFonts w:asciiTheme="majorHAnsi" w:eastAsiaTheme="majorEastAsia" w:hAnsiTheme="majorHAnsi" w:cstheme="majorBidi"/>
      <w:i/>
      <w:iCs/>
      <w:color w:val="404040" w:themeColor="text1" w:themeTint="BF"/>
      <w:sz w:val="20"/>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customStyle="1" w:styleId="CharCharChar6CharCharCharCharCharCharCharCharCharCharCharCharCharCharCharCharCharCharCharCharChar1CharCharCharCharCharCharCharCharChar1CharCharCharCharCharCharCharChar1">
    <w:name w:val="Char Char Char6 Char Char Char Char Char Char Char Char Char Char Char Char Char Char Char Char Char Char Char Char Char1 Char Char Char Char Char Char Char Char Char1 Char Char Char Char Char Char Char Char1"/>
    <w:basedOn w:val="Normln"/>
    <w:rsid w:val="00066F64"/>
    <w:pPr>
      <w:spacing w:after="160" w:line="240" w:lineRule="exact"/>
    </w:pPr>
    <w:rPr>
      <w:rFonts w:ascii="Tahoma" w:hAnsi="Tahoma"/>
      <w:sz w:val="20"/>
      <w:szCs w:val="20"/>
      <w:lang w:val="en-US" w:eastAsia="en-US"/>
    </w:rPr>
  </w:style>
  <w:style w:type="paragraph" w:styleId="Zhlav">
    <w:name w:val="header"/>
    <w:basedOn w:val="Normln"/>
    <w:rsid w:val="00066F64"/>
    <w:pPr>
      <w:tabs>
        <w:tab w:val="center" w:pos="4536"/>
        <w:tab w:val="right" w:pos="9072"/>
      </w:tabs>
    </w:pPr>
    <w:rPr>
      <w:sz w:val="22"/>
      <w:szCs w:val="20"/>
    </w:rPr>
  </w:style>
  <w:style w:type="paragraph" w:styleId="Zpat">
    <w:name w:val="footer"/>
    <w:basedOn w:val="Normln"/>
    <w:link w:val="ZpatChar"/>
    <w:uiPriority w:val="99"/>
    <w:rsid w:val="00066F64"/>
    <w:pPr>
      <w:tabs>
        <w:tab w:val="center" w:pos="4536"/>
        <w:tab w:val="right" w:pos="9072"/>
      </w:tabs>
    </w:pPr>
    <w:rPr>
      <w:sz w:val="22"/>
      <w:szCs w:val="20"/>
    </w:rPr>
  </w:style>
  <w:style w:type="table" w:styleId="Mkatabulky">
    <w:name w:val="Table Grid"/>
    <w:basedOn w:val="Normlntabulka"/>
    <w:uiPriority w:val="59"/>
    <w:rsid w:val="00066F6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poznpodarou">
    <w:name w:val="footnote text"/>
    <w:basedOn w:val="Normln"/>
    <w:link w:val="TextpoznpodarouChar"/>
    <w:uiPriority w:val="99"/>
    <w:semiHidden/>
    <w:rsid w:val="00066F64"/>
    <w:pPr>
      <w:ind w:left="142" w:hanging="142"/>
    </w:pPr>
    <w:rPr>
      <w:sz w:val="20"/>
      <w:szCs w:val="20"/>
    </w:rPr>
  </w:style>
  <w:style w:type="character" w:styleId="Znakapoznpodarou">
    <w:name w:val="footnote reference"/>
    <w:basedOn w:val="Standardnpsmoodstavce"/>
    <w:uiPriority w:val="99"/>
    <w:semiHidden/>
    <w:rsid w:val="00066F64"/>
    <w:rPr>
      <w:vertAlign w:val="superscript"/>
    </w:rPr>
  </w:style>
  <w:style w:type="paragraph" w:styleId="Zkladntext">
    <w:name w:val="Body Text"/>
    <w:basedOn w:val="Normln"/>
    <w:link w:val="ZkladntextChar"/>
    <w:rsid w:val="00066F64"/>
    <w:rPr>
      <w:b/>
      <w:bCs/>
      <w:i/>
      <w:iCs/>
    </w:rPr>
  </w:style>
  <w:style w:type="paragraph" w:styleId="Zkladntext3">
    <w:name w:val="Body Text 3"/>
    <w:basedOn w:val="Normln"/>
    <w:rsid w:val="00066F64"/>
    <w:pPr>
      <w:spacing w:after="120"/>
    </w:pPr>
    <w:rPr>
      <w:sz w:val="16"/>
      <w:szCs w:val="16"/>
    </w:rPr>
  </w:style>
  <w:style w:type="character" w:styleId="Odkaznakoment">
    <w:name w:val="annotation reference"/>
    <w:basedOn w:val="Standardnpsmoodstavce"/>
    <w:semiHidden/>
    <w:rsid w:val="00066F64"/>
    <w:rPr>
      <w:sz w:val="16"/>
      <w:szCs w:val="16"/>
    </w:rPr>
  </w:style>
  <w:style w:type="paragraph" w:styleId="Textkomente">
    <w:name w:val="annotation text"/>
    <w:basedOn w:val="Normln"/>
    <w:link w:val="TextkomenteChar"/>
    <w:rsid w:val="00066F64"/>
    <w:rPr>
      <w:sz w:val="20"/>
      <w:szCs w:val="20"/>
    </w:rPr>
  </w:style>
  <w:style w:type="paragraph" w:styleId="Textbubliny">
    <w:name w:val="Balloon Text"/>
    <w:basedOn w:val="Normln"/>
    <w:semiHidden/>
    <w:rsid w:val="00066F64"/>
    <w:rPr>
      <w:rFonts w:ascii="Tahoma" w:hAnsi="Tahoma" w:cs="Tahoma"/>
      <w:sz w:val="16"/>
      <w:szCs w:val="16"/>
    </w:rPr>
  </w:style>
  <w:style w:type="paragraph" w:styleId="Pedmtkomente">
    <w:name w:val="annotation subject"/>
    <w:basedOn w:val="Textkomente"/>
    <w:next w:val="Textkomente"/>
    <w:semiHidden/>
    <w:rsid w:val="00420A8E"/>
    <w:rPr>
      <w:b/>
      <w:bCs/>
    </w:rPr>
  </w:style>
  <w:style w:type="paragraph" w:customStyle="1" w:styleId="Char4CharCharCharCharCharCharCharCharCharCharCharCharCharCharCharChar1CharCharChar1CharCharChar">
    <w:name w:val="Char4 Char Char Char Char Char Char Char Char Char Char Char Char Char Char Char Char1 Char Char Char1 Char Char Char"/>
    <w:basedOn w:val="Normln"/>
    <w:rsid w:val="00B601D1"/>
    <w:pPr>
      <w:spacing w:after="160" w:line="240" w:lineRule="exact"/>
    </w:pPr>
    <w:rPr>
      <w:rFonts w:ascii="Tahoma" w:hAnsi="Tahoma"/>
      <w:sz w:val="20"/>
      <w:szCs w:val="20"/>
      <w:lang w:val="en-US" w:eastAsia="en-US"/>
    </w:rPr>
  </w:style>
  <w:style w:type="paragraph" w:customStyle="1" w:styleId="CharChar1">
    <w:name w:val="Char Char1"/>
    <w:basedOn w:val="Normln"/>
    <w:rsid w:val="00FF55CB"/>
    <w:pPr>
      <w:spacing w:after="160" w:line="240" w:lineRule="exact"/>
    </w:pPr>
    <w:rPr>
      <w:rFonts w:ascii="Tahoma" w:hAnsi="Tahoma"/>
      <w:sz w:val="20"/>
      <w:szCs w:val="20"/>
      <w:lang w:val="en-US" w:eastAsia="en-US"/>
    </w:rPr>
  </w:style>
  <w:style w:type="paragraph" w:styleId="Rozloendokumentu">
    <w:name w:val="Document Map"/>
    <w:basedOn w:val="Normln"/>
    <w:semiHidden/>
    <w:rsid w:val="00982B51"/>
    <w:pPr>
      <w:shd w:val="clear" w:color="auto" w:fill="000080"/>
    </w:pPr>
    <w:rPr>
      <w:rFonts w:ascii="Tahoma" w:hAnsi="Tahoma" w:cs="Tahoma"/>
    </w:rPr>
  </w:style>
  <w:style w:type="paragraph" w:customStyle="1" w:styleId="Char4CharCharCharCharCharCharCharCharCharCharCharCharCharCharCharChar1CharCharChar1CharCharChar2">
    <w:name w:val="Char4 Char Char Char Char Char Char Char Char Char Char Char Char Char Char Char Char1 Char Char Char1 Char Char Char2"/>
    <w:basedOn w:val="Normln"/>
    <w:rsid w:val="00C35C3A"/>
    <w:pPr>
      <w:spacing w:after="160" w:line="240" w:lineRule="exact"/>
    </w:pPr>
    <w:rPr>
      <w:rFonts w:ascii="Tahoma" w:hAnsi="Tahoma"/>
      <w:sz w:val="20"/>
      <w:szCs w:val="20"/>
      <w:lang w:val="en-US" w:eastAsia="en-US"/>
    </w:rPr>
  </w:style>
  <w:style w:type="paragraph" w:styleId="Revize">
    <w:name w:val="Revision"/>
    <w:hidden/>
    <w:uiPriority w:val="99"/>
    <w:semiHidden/>
    <w:rsid w:val="00BA0AF5"/>
    <w:rPr>
      <w:sz w:val="24"/>
      <w:szCs w:val="24"/>
    </w:rPr>
  </w:style>
  <w:style w:type="paragraph" w:styleId="Odstavecseseznamem">
    <w:name w:val="List Paragraph"/>
    <w:basedOn w:val="Normln"/>
    <w:link w:val="OdstavecseseznamemChar"/>
    <w:qFormat/>
    <w:rsid w:val="007775D6"/>
    <w:pPr>
      <w:ind w:left="708"/>
    </w:pPr>
  </w:style>
  <w:style w:type="paragraph" w:customStyle="1" w:styleId="CharCharChar6CharCharCharCharCharCharCharCharCharCharCharCharCharCharCharCharCharCharCharCharChar1CharCharCharCharCharCharCharCharChar1CharCharCharCharCharCharCharChar10">
    <w:name w:val="Char Char Char6 Char Char Char Char Char Char Char Char Char Char Char Char Char Char Char Char Char Char Char Char Char1 Char Char Char Char Char Char Char Char Char1 Char Char Char Char Char Char Char Char1"/>
    <w:basedOn w:val="Normln"/>
    <w:rsid w:val="00013D4B"/>
    <w:pPr>
      <w:spacing w:after="160" w:line="240" w:lineRule="exact"/>
    </w:pPr>
    <w:rPr>
      <w:rFonts w:ascii="Tahoma" w:hAnsi="Tahoma"/>
      <w:sz w:val="20"/>
      <w:szCs w:val="20"/>
      <w:lang w:val="en-US" w:eastAsia="en-US"/>
    </w:rPr>
  </w:style>
  <w:style w:type="paragraph" w:customStyle="1" w:styleId="CharCharChar6CharCharCharCharCharCharCharCharCharCharCharCharCharCharCharCharCharCharCharCharChar1CharCharCharCharCharCharCharCharChar1CharCharCharCharCharCharCharChar11">
    <w:name w:val="Char Char Char6 Char Char Char Char Char Char Char Char Char Char Char Char Char Char Char Char Char Char Char Char Char1 Char Char Char Char Char Char Char Char Char1 Char Char Char Char Char Char Char Char1"/>
    <w:basedOn w:val="Normln"/>
    <w:rsid w:val="00D02E04"/>
    <w:pPr>
      <w:spacing w:after="160" w:line="240" w:lineRule="exact"/>
    </w:pPr>
    <w:rPr>
      <w:rFonts w:ascii="Tahoma" w:hAnsi="Tahoma"/>
      <w:sz w:val="20"/>
      <w:szCs w:val="20"/>
      <w:lang w:val="en-US" w:eastAsia="en-US"/>
    </w:rPr>
  </w:style>
  <w:style w:type="paragraph" w:customStyle="1" w:styleId="CharCharChar6CharCharCharCharCharCharCharCharCharCharCharCharCharCharCharCharCharCharCharCharChar1CharCharCharCharCharCharCharCharChar1CharCharCharCharCharCharCharChar12">
    <w:name w:val="Char Char Char6 Char Char Char Char Char Char Char Char Char Char Char Char Char Char Char Char Char Char Char Char Char1 Char Char Char Char Char Char Char Char Char1 Char Char Char Char Char Char Char Char1"/>
    <w:basedOn w:val="Normln"/>
    <w:rsid w:val="0002769B"/>
    <w:pPr>
      <w:spacing w:after="160" w:line="240" w:lineRule="exact"/>
    </w:pPr>
    <w:rPr>
      <w:rFonts w:ascii="Tahoma" w:hAnsi="Tahoma"/>
      <w:sz w:val="20"/>
      <w:szCs w:val="20"/>
      <w:lang w:val="en-US" w:eastAsia="en-US"/>
    </w:rPr>
  </w:style>
  <w:style w:type="paragraph" w:styleId="Prosttext">
    <w:name w:val="Plain Text"/>
    <w:basedOn w:val="Normln"/>
    <w:link w:val="ProsttextChar"/>
    <w:uiPriority w:val="99"/>
    <w:unhideWhenUsed/>
    <w:rsid w:val="004A6162"/>
    <w:rPr>
      <w:rFonts w:ascii="Arial" w:eastAsiaTheme="minorHAnsi" w:hAnsi="Arial" w:cstheme="minorBidi"/>
      <w:sz w:val="20"/>
      <w:szCs w:val="21"/>
      <w:lang w:eastAsia="en-US"/>
    </w:rPr>
  </w:style>
  <w:style w:type="character" w:customStyle="1" w:styleId="ProsttextChar">
    <w:name w:val="Prostý text Char"/>
    <w:basedOn w:val="Standardnpsmoodstavce"/>
    <w:link w:val="Prosttext"/>
    <w:uiPriority w:val="99"/>
    <w:rsid w:val="004A6162"/>
    <w:rPr>
      <w:rFonts w:ascii="Arial" w:eastAsiaTheme="minorHAnsi" w:hAnsi="Arial" w:cstheme="minorBidi"/>
      <w:szCs w:val="21"/>
      <w:lang w:eastAsia="en-US"/>
    </w:rPr>
  </w:style>
  <w:style w:type="paragraph" w:customStyle="1" w:styleId="Mjstyl3">
    <w:name w:val="Můj styl 3"/>
    <w:basedOn w:val="Normln"/>
    <w:next w:val="Normln"/>
    <w:qFormat/>
    <w:rsid w:val="004A6162"/>
    <w:pPr>
      <w:numPr>
        <w:ilvl w:val="1"/>
        <w:numId w:val="4"/>
      </w:numPr>
      <w:spacing w:before="120" w:after="120"/>
      <w:jc w:val="both"/>
    </w:pPr>
    <w:rPr>
      <w:rFonts w:ascii="Arial" w:hAnsi="Arial" w:cs="Arial"/>
      <w:sz w:val="22"/>
      <w:szCs w:val="22"/>
    </w:rPr>
  </w:style>
  <w:style w:type="character" w:customStyle="1" w:styleId="hps">
    <w:name w:val="hps"/>
    <w:basedOn w:val="Standardnpsmoodstavce"/>
    <w:uiPriority w:val="99"/>
    <w:rsid w:val="004A6162"/>
    <w:rPr>
      <w:shd w:val="clear" w:color="auto" w:fill="auto"/>
    </w:rPr>
  </w:style>
  <w:style w:type="paragraph" w:customStyle="1" w:styleId="Default">
    <w:name w:val="Default"/>
    <w:rsid w:val="00735AC6"/>
    <w:pPr>
      <w:autoSpaceDE w:val="0"/>
      <w:autoSpaceDN w:val="0"/>
      <w:adjustRightInd w:val="0"/>
    </w:pPr>
    <w:rPr>
      <w:rFonts w:ascii="Arial" w:hAnsi="Arial" w:cs="Arial"/>
      <w:color w:val="000000"/>
      <w:sz w:val="24"/>
      <w:szCs w:val="24"/>
    </w:rPr>
  </w:style>
  <w:style w:type="paragraph" w:styleId="Normlnweb">
    <w:name w:val="Normal (Web)"/>
    <w:basedOn w:val="Normln"/>
    <w:uiPriority w:val="99"/>
    <w:unhideWhenUsed/>
    <w:rsid w:val="004179FF"/>
    <w:pPr>
      <w:spacing w:before="100" w:beforeAutospacing="1" w:after="100" w:afterAutospacing="1"/>
    </w:pPr>
  </w:style>
  <w:style w:type="character" w:customStyle="1" w:styleId="TextkomenteChar">
    <w:name w:val="Text komentáře Char"/>
    <w:basedOn w:val="Standardnpsmoodstavce"/>
    <w:link w:val="Textkomente"/>
    <w:rsid w:val="00751A3D"/>
  </w:style>
  <w:style w:type="character" w:customStyle="1" w:styleId="TextpoznpodarouChar">
    <w:name w:val="Text pozn. pod čarou Char"/>
    <w:basedOn w:val="Standardnpsmoodstavce"/>
    <w:link w:val="Textpoznpodarou"/>
    <w:uiPriority w:val="99"/>
    <w:semiHidden/>
    <w:rsid w:val="00F271BA"/>
  </w:style>
  <w:style w:type="character" w:styleId="Hypertextovodkaz">
    <w:name w:val="Hyperlink"/>
    <w:basedOn w:val="Standardnpsmoodstavce"/>
    <w:uiPriority w:val="99"/>
    <w:semiHidden/>
    <w:unhideWhenUsed/>
    <w:rsid w:val="00B25DBD"/>
    <w:rPr>
      <w:color w:val="333333"/>
      <w:u w:val="single"/>
    </w:rPr>
  </w:style>
  <w:style w:type="character" w:customStyle="1" w:styleId="OdstavecseseznamemChar">
    <w:name w:val="Odstavec se seznamem Char"/>
    <w:link w:val="Odstavecseseznamem"/>
    <w:uiPriority w:val="34"/>
    <w:rsid w:val="006C0E68"/>
    <w:rPr>
      <w:sz w:val="24"/>
      <w:szCs w:val="24"/>
    </w:rPr>
  </w:style>
  <w:style w:type="character" w:customStyle="1" w:styleId="Nadpis9Char">
    <w:name w:val="Nadpis 9 Char"/>
    <w:basedOn w:val="Standardnpsmoodstavce"/>
    <w:link w:val="Nadpis9"/>
    <w:uiPriority w:val="9"/>
    <w:rsid w:val="004A4DAE"/>
    <w:rPr>
      <w:rFonts w:asciiTheme="majorHAnsi" w:eastAsiaTheme="majorEastAsia" w:hAnsiTheme="majorHAnsi" w:cstheme="majorBidi"/>
      <w:i/>
      <w:iCs/>
      <w:color w:val="404040" w:themeColor="text1" w:themeTint="BF"/>
    </w:rPr>
  </w:style>
  <w:style w:type="paragraph" w:customStyle="1" w:styleId="Popistypapkladopaten">
    <w:name w:val="Popis typů a příkladů opatření"/>
    <w:basedOn w:val="Normln"/>
    <w:link w:val="PopistypapkladopatenChar"/>
    <w:qFormat/>
    <w:rsid w:val="000472F3"/>
    <w:pPr>
      <w:numPr>
        <w:numId w:val="13"/>
      </w:numPr>
      <w:spacing w:before="120" w:after="120" w:line="312" w:lineRule="auto"/>
      <w:jc w:val="both"/>
    </w:pPr>
    <w:rPr>
      <w:rFonts w:ascii="Arial" w:hAnsi="Arial" w:cs="Arial"/>
      <w:b/>
      <w:sz w:val="22"/>
      <w:szCs w:val="22"/>
      <w:u w:color="FFFFFF"/>
    </w:rPr>
  </w:style>
  <w:style w:type="character" w:customStyle="1" w:styleId="PopistypapkladopatenChar">
    <w:name w:val="Popis typů a příkladů opatření Char"/>
    <w:link w:val="Popistypapkladopaten"/>
    <w:rsid w:val="000472F3"/>
    <w:rPr>
      <w:rFonts w:ascii="Arial" w:hAnsi="Arial" w:cs="Arial"/>
      <w:b/>
      <w:sz w:val="22"/>
      <w:szCs w:val="22"/>
      <w:u w:color="FFFFFF"/>
    </w:rPr>
  </w:style>
  <w:style w:type="paragraph" w:customStyle="1" w:styleId="Text2">
    <w:name w:val="Text 2"/>
    <w:basedOn w:val="Normln"/>
    <w:rsid w:val="00263CA6"/>
    <w:pPr>
      <w:tabs>
        <w:tab w:val="left" w:pos="2161"/>
      </w:tabs>
      <w:spacing w:after="240"/>
      <w:ind w:left="1077"/>
      <w:jc w:val="both"/>
    </w:pPr>
    <w:rPr>
      <w:lang w:val="en-GB" w:eastAsia="en-GB"/>
    </w:rPr>
  </w:style>
  <w:style w:type="paragraph" w:customStyle="1" w:styleId="Zkladnodstavec">
    <w:name w:val="[Základní odstavec]"/>
    <w:basedOn w:val="Normln"/>
    <w:uiPriority w:val="99"/>
    <w:rsid w:val="00BA3C79"/>
    <w:pPr>
      <w:widowControl w:val="0"/>
      <w:autoSpaceDE w:val="0"/>
      <w:autoSpaceDN w:val="0"/>
      <w:adjustRightInd w:val="0"/>
      <w:spacing w:line="288" w:lineRule="auto"/>
      <w:textAlignment w:val="center"/>
    </w:pPr>
    <w:rPr>
      <w:rFonts w:ascii="MinionPro-Regular" w:eastAsia="MS Mincho" w:hAnsi="MinionPro-Regular" w:cs="MinionPro-Regular"/>
      <w:color w:val="000000"/>
      <w:lang w:eastAsia="ja-JP"/>
    </w:rPr>
  </w:style>
  <w:style w:type="character" w:customStyle="1" w:styleId="ZkladntextChar">
    <w:name w:val="Základní text Char"/>
    <w:basedOn w:val="Standardnpsmoodstavce"/>
    <w:link w:val="Zkladntext"/>
    <w:rsid w:val="007B3553"/>
    <w:rPr>
      <w:b/>
      <w:bCs/>
      <w:i/>
      <w:iCs/>
      <w:sz w:val="24"/>
      <w:szCs w:val="24"/>
    </w:rPr>
  </w:style>
  <w:style w:type="character" w:customStyle="1" w:styleId="ZpatChar">
    <w:name w:val="Zápatí Char"/>
    <w:basedOn w:val="Standardnpsmoodstavce"/>
    <w:link w:val="Zpat"/>
    <w:uiPriority w:val="99"/>
    <w:rsid w:val="002D2DC8"/>
    <w:rPr>
      <w:sz w:val="22"/>
    </w:rPr>
  </w:style>
  <w:style w:type="character" w:styleId="slostrnky">
    <w:name w:val="page number"/>
    <w:basedOn w:val="Standardnpsmoodstavce"/>
    <w:semiHidden/>
    <w:unhideWhenUsed/>
    <w:rsid w:val="002D2DC8"/>
    <w:rPr>
      <w:rFonts w:ascii="Times New Roman" w:hAnsi="Times New Roman" w:cs="Times New Roman" w:hint="defau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27421701">
      <w:bodyDiv w:val="1"/>
      <w:marLeft w:val="0"/>
      <w:marRight w:val="0"/>
      <w:marTop w:val="0"/>
      <w:marBottom w:val="0"/>
      <w:divBdr>
        <w:top w:val="none" w:sz="0" w:space="0" w:color="auto"/>
        <w:left w:val="none" w:sz="0" w:space="0" w:color="auto"/>
        <w:bottom w:val="none" w:sz="0" w:space="0" w:color="auto"/>
        <w:right w:val="none" w:sz="0" w:space="0" w:color="auto"/>
      </w:divBdr>
    </w:div>
    <w:div w:id="329408560">
      <w:bodyDiv w:val="1"/>
      <w:marLeft w:val="0"/>
      <w:marRight w:val="0"/>
      <w:marTop w:val="0"/>
      <w:marBottom w:val="0"/>
      <w:divBdr>
        <w:top w:val="none" w:sz="0" w:space="0" w:color="auto"/>
        <w:left w:val="none" w:sz="0" w:space="0" w:color="auto"/>
        <w:bottom w:val="none" w:sz="0" w:space="0" w:color="auto"/>
        <w:right w:val="none" w:sz="0" w:space="0" w:color="auto"/>
      </w:divBdr>
    </w:div>
    <w:div w:id="483083322">
      <w:bodyDiv w:val="1"/>
      <w:marLeft w:val="0"/>
      <w:marRight w:val="0"/>
      <w:marTop w:val="0"/>
      <w:marBottom w:val="0"/>
      <w:divBdr>
        <w:top w:val="none" w:sz="0" w:space="0" w:color="auto"/>
        <w:left w:val="none" w:sz="0" w:space="0" w:color="auto"/>
        <w:bottom w:val="none" w:sz="0" w:space="0" w:color="auto"/>
        <w:right w:val="none" w:sz="0" w:space="0" w:color="auto"/>
      </w:divBdr>
    </w:div>
    <w:div w:id="607589362">
      <w:bodyDiv w:val="1"/>
      <w:marLeft w:val="0"/>
      <w:marRight w:val="0"/>
      <w:marTop w:val="0"/>
      <w:marBottom w:val="0"/>
      <w:divBdr>
        <w:top w:val="none" w:sz="0" w:space="0" w:color="auto"/>
        <w:left w:val="none" w:sz="0" w:space="0" w:color="auto"/>
        <w:bottom w:val="none" w:sz="0" w:space="0" w:color="auto"/>
        <w:right w:val="none" w:sz="0" w:space="0" w:color="auto"/>
      </w:divBdr>
    </w:div>
    <w:div w:id="648679831">
      <w:bodyDiv w:val="1"/>
      <w:marLeft w:val="0"/>
      <w:marRight w:val="0"/>
      <w:marTop w:val="0"/>
      <w:marBottom w:val="0"/>
      <w:divBdr>
        <w:top w:val="none" w:sz="0" w:space="0" w:color="auto"/>
        <w:left w:val="none" w:sz="0" w:space="0" w:color="auto"/>
        <w:bottom w:val="none" w:sz="0" w:space="0" w:color="auto"/>
        <w:right w:val="none" w:sz="0" w:space="0" w:color="auto"/>
      </w:divBdr>
    </w:div>
    <w:div w:id="1032531883">
      <w:bodyDiv w:val="1"/>
      <w:marLeft w:val="0"/>
      <w:marRight w:val="0"/>
      <w:marTop w:val="0"/>
      <w:marBottom w:val="0"/>
      <w:divBdr>
        <w:top w:val="none" w:sz="0" w:space="0" w:color="auto"/>
        <w:left w:val="none" w:sz="0" w:space="0" w:color="auto"/>
        <w:bottom w:val="none" w:sz="0" w:space="0" w:color="auto"/>
        <w:right w:val="none" w:sz="0" w:space="0" w:color="auto"/>
      </w:divBdr>
    </w:div>
    <w:div w:id="1473252404">
      <w:bodyDiv w:val="1"/>
      <w:marLeft w:val="0"/>
      <w:marRight w:val="0"/>
      <w:marTop w:val="0"/>
      <w:marBottom w:val="0"/>
      <w:divBdr>
        <w:top w:val="none" w:sz="0" w:space="0" w:color="auto"/>
        <w:left w:val="none" w:sz="0" w:space="0" w:color="auto"/>
        <w:bottom w:val="none" w:sz="0" w:space="0" w:color="auto"/>
        <w:right w:val="none" w:sz="0" w:space="0" w:color="auto"/>
      </w:divBdr>
    </w:div>
    <w:div w:id="1521897626">
      <w:bodyDiv w:val="1"/>
      <w:marLeft w:val="0"/>
      <w:marRight w:val="0"/>
      <w:marTop w:val="0"/>
      <w:marBottom w:val="0"/>
      <w:divBdr>
        <w:top w:val="none" w:sz="0" w:space="0" w:color="auto"/>
        <w:left w:val="none" w:sz="0" w:space="0" w:color="auto"/>
        <w:bottom w:val="none" w:sz="0" w:space="0" w:color="auto"/>
        <w:right w:val="none" w:sz="0" w:space="0" w:color="auto"/>
      </w:divBdr>
    </w:div>
    <w:div w:id="1534808863">
      <w:bodyDiv w:val="1"/>
      <w:marLeft w:val="0"/>
      <w:marRight w:val="0"/>
      <w:marTop w:val="0"/>
      <w:marBottom w:val="0"/>
      <w:divBdr>
        <w:top w:val="none" w:sz="0" w:space="0" w:color="auto"/>
        <w:left w:val="none" w:sz="0" w:space="0" w:color="auto"/>
        <w:bottom w:val="none" w:sz="0" w:space="0" w:color="auto"/>
        <w:right w:val="none" w:sz="0" w:space="0" w:color="auto"/>
      </w:divBdr>
    </w:div>
    <w:div w:id="1630552060">
      <w:bodyDiv w:val="1"/>
      <w:marLeft w:val="0"/>
      <w:marRight w:val="0"/>
      <w:marTop w:val="0"/>
      <w:marBottom w:val="0"/>
      <w:divBdr>
        <w:top w:val="none" w:sz="0" w:space="0" w:color="auto"/>
        <w:left w:val="none" w:sz="0" w:space="0" w:color="auto"/>
        <w:bottom w:val="none" w:sz="0" w:space="0" w:color="auto"/>
        <w:right w:val="none" w:sz="0" w:space="0" w:color="auto"/>
      </w:divBdr>
    </w:div>
    <w:div w:id="1669284775">
      <w:bodyDiv w:val="1"/>
      <w:marLeft w:val="0"/>
      <w:marRight w:val="0"/>
      <w:marTop w:val="0"/>
      <w:marBottom w:val="0"/>
      <w:divBdr>
        <w:top w:val="none" w:sz="0" w:space="0" w:color="auto"/>
        <w:left w:val="none" w:sz="0" w:space="0" w:color="auto"/>
        <w:bottom w:val="none" w:sz="0" w:space="0" w:color="auto"/>
        <w:right w:val="none" w:sz="0" w:space="0" w:color="auto"/>
      </w:divBdr>
    </w:div>
    <w:div w:id="16915640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webSettings" Target="webSetting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settings" Target="settings.xml"/><Relationship Id="rId33"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hyperlink" Target="http://nix.cz/cs/file/NIX_PRAVIDLA_FENIX"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styles" Target="styles.xml"/><Relationship Id="rId32"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numbering" Target="numbering.xml"/><Relationship Id="rId28" Type="http://schemas.openxmlformats.org/officeDocument/2006/relationships/endnotes" Target="endnotes.xml"/><Relationship Id="rId36" Type="http://schemas.openxmlformats.org/officeDocument/2006/relationships/theme" Target="theme/theme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footnotes" Target="footnotes.xml"/><Relationship Id="rId30" Type="http://schemas.openxmlformats.org/officeDocument/2006/relationships/hyperlink" Target="http://www.eduroam.cz" TargetMode="External"/><Relationship Id="rId35"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www.eduroam.cz/_media/cs/cz_roam_policy_v2.0.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7425649-1665-4724-B567-957AAECC0AB5}">
  <ds:schemaRefs>
    <ds:schemaRef ds:uri="http://schemas.openxmlformats.org/officeDocument/2006/bibliography"/>
  </ds:schemaRefs>
</ds:datastoreItem>
</file>

<file path=customXml/itemProps2.xml><?xml version="1.0" encoding="utf-8"?>
<ds:datastoreItem xmlns:ds="http://schemas.openxmlformats.org/officeDocument/2006/customXml" ds:itemID="{EA566C7C-B9B8-465B-A6C3-565BC4D3EDFA}">
  <ds:schemaRefs>
    <ds:schemaRef ds:uri="http://schemas.openxmlformats.org/officeDocument/2006/bibliography"/>
  </ds:schemaRefs>
</ds:datastoreItem>
</file>

<file path=customXml/itemProps3.xml><?xml version="1.0" encoding="utf-8"?>
<ds:datastoreItem xmlns:ds="http://schemas.openxmlformats.org/officeDocument/2006/customXml" ds:itemID="{B71F204A-F6B2-4457-BC9F-90F7CBE3F5C0}">
  <ds:schemaRefs>
    <ds:schemaRef ds:uri="http://schemas.openxmlformats.org/officeDocument/2006/bibliography"/>
  </ds:schemaRefs>
</ds:datastoreItem>
</file>

<file path=customXml/itemProps4.xml><?xml version="1.0" encoding="utf-8"?>
<ds:datastoreItem xmlns:ds="http://schemas.openxmlformats.org/officeDocument/2006/customXml" ds:itemID="{FDE07ED1-2554-4177-9FF3-1952C36E771C}">
  <ds:schemaRefs>
    <ds:schemaRef ds:uri="http://schemas.openxmlformats.org/officeDocument/2006/bibliography"/>
  </ds:schemaRefs>
</ds:datastoreItem>
</file>

<file path=customXml/itemProps5.xml><?xml version="1.0" encoding="utf-8"?>
<ds:datastoreItem xmlns:ds="http://schemas.openxmlformats.org/officeDocument/2006/customXml" ds:itemID="{A0DFCBC3-69A3-46B8-BB44-E8187A0E1956}">
  <ds:schemaRefs>
    <ds:schemaRef ds:uri="http://schemas.openxmlformats.org/officeDocument/2006/bibliography"/>
  </ds:schemaRefs>
</ds:datastoreItem>
</file>

<file path=customXml/itemProps6.xml><?xml version="1.0" encoding="utf-8"?>
<ds:datastoreItem xmlns:ds="http://schemas.openxmlformats.org/officeDocument/2006/customXml" ds:itemID="{D344A543-C6A1-46A8-92CA-62698C8E5094}">
  <ds:schemaRefs>
    <ds:schemaRef ds:uri="http://schemas.openxmlformats.org/officeDocument/2006/bibliography"/>
  </ds:schemaRefs>
</ds:datastoreItem>
</file>

<file path=customXml/itemProps7.xml><?xml version="1.0" encoding="utf-8"?>
<ds:datastoreItem xmlns:ds="http://schemas.openxmlformats.org/officeDocument/2006/customXml" ds:itemID="{28A5393E-2A60-42C6-9251-349D22233D51}">
  <ds:schemaRefs>
    <ds:schemaRef ds:uri="http://schemas.openxmlformats.org/officeDocument/2006/bibliography"/>
  </ds:schemaRefs>
</ds:datastoreItem>
</file>

<file path=customXml/itemProps8.xml><?xml version="1.0" encoding="utf-8"?>
<ds:datastoreItem xmlns:ds="http://schemas.openxmlformats.org/officeDocument/2006/customXml" ds:itemID="{EBB423C6-F3EA-4002-B175-9D5BD97A3B46}">
  <ds:schemaRefs>
    <ds:schemaRef ds:uri="http://schemas.openxmlformats.org/officeDocument/2006/bibliography"/>
  </ds:schemaRefs>
</ds:datastoreItem>
</file>

<file path=customXml/itemProps9.xml><?xml version="1.0" encoding="utf-8"?>
<ds:datastoreItem xmlns:ds="http://schemas.openxmlformats.org/officeDocument/2006/customXml" ds:itemID="{7440D245-D659-4F2E-9A6D-41FAEF6E6EBB}">
  <ds:schemaRefs>
    <ds:schemaRef ds:uri="http://schemas.openxmlformats.org/officeDocument/2006/bibliography"/>
  </ds:schemaRefs>
</ds:datastoreItem>
</file>

<file path=customXml/itemProps10.xml><?xml version="1.0" encoding="utf-8"?>
<ds:datastoreItem xmlns:ds="http://schemas.openxmlformats.org/officeDocument/2006/customXml" ds:itemID="{0CE2A023-4473-499A-B8AC-EC3D95813728}">
  <ds:schemaRefs>
    <ds:schemaRef ds:uri="http://schemas.openxmlformats.org/officeDocument/2006/bibliography"/>
  </ds:schemaRefs>
</ds:datastoreItem>
</file>

<file path=customXml/itemProps11.xml><?xml version="1.0" encoding="utf-8"?>
<ds:datastoreItem xmlns:ds="http://schemas.openxmlformats.org/officeDocument/2006/customXml" ds:itemID="{EBF227C3-71A5-4D91-85BF-495E145E414B}">
  <ds:schemaRefs>
    <ds:schemaRef ds:uri="http://schemas.openxmlformats.org/officeDocument/2006/bibliography"/>
  </ds:schemaRefs>
</ds:datastoreItem>
</file>

<file path=customXml/itemProps12.xml><?xml version="1.0" encoding="utf-8"?>
<ds:datastoreItem xmlns:ds="http://schemas.openxmlformats.org/officeDocument/2006/customXml" ds:itemID="{BE266CC3-28E6-45E9-9743-91D9A8F4F637}">
  <ds:schemaRefs>
    <ds:schemaRef ds:uri="http://schemas.openxmlformats.org/officeDocument/2006/bibliography"/>
  </ds:schemaRefs>
</ds:datastoreItem>
</file>

<file path=customXml/itemProps13.xml><?xml version="1.0" encoding="utf-8"?>
<ds:datastoreItem xmlns:ds="http://schemas.openxmlformats.org/officeDocument/2006/customXml" ds:itemID="{D3F5796A-EC79-4033-902B-F77B1821467A}">
  <ds:schemaRefs>
    <ds:schemaRef ds:uri="http://schemas.openxmlformats.org/officeDocument/2006/bibliography"/>
  </ds:schemaRefs>
</ds:datastoreItem>
</file>

<file path=customXml/itemProps14.xml><?xml version="1.0" encoding="utf-8"?>
<ds:datastoreItem xmlns:ds="http://schemas.openxmlformats.org/officeDocument/2006/customXml" ds:itemID="{F16EE33E-30AD-4833-ADE1-681BC780AF89}">
  <ds:schemaRefs>
    <ds:schemaRef ds:uri="http://schemas.openxmlformats.org/officeDocument/2006/bibliography"/>
  </ds:schemaRefs>
</ds:datastoreItem>
</file>

<file path=customXml/itemProps15.xml><?xml version="1.0" encoding="utf-8"?>
<ds:datastoreItem xmlns:ds="http://schemas.openxmlformats.org/officeDocument/2006/customXml" ds:itemID="{0C6E4FEE-A9A4-49CD-9A5A-EA472ED092F5}">
  <ds:schemaRefs>
    <ds:schemaRef ds:uri="http://schemas.openxmlformats.org/officeDocument/2006/bibliography"/>
  </ds:schemaRefs>
</ds:datastoreItem>
</file>

<file path=customXml/itemProps16.xml><?xml version="1.0" encoding="utf-8"?>
<ds:datastoreItem xmlns:ds="http://schemas.openxmlformats.org/officeDocument/2006/customXml" ds:itemID="{EB6F6E8C-B111-4664-8669-C381559D0FBC}">
  <ds:schemaRefs>
    <ds:schemaRef ds:uri="http://schemas.openxmlformats.org/officeDocument/2006/bibliography"/>
  </ds:schemaRefs>
</ds:datastoreItem>
</file>

<file path=customXml/itemProps17.xml><?xml version="1.0" encoding="utf-8"?>
<ds:datastoreItem xmlns:ds="http://schemas.openxmlformats.org/officeDocument/2006/customXml" ds:itemID="{11019B15-487B-4F88-B09B-8503D193B384}">
  <ds:schemaRefs>
    <ds:schemaRef ds:uri="http://schemas.openxmlformats.org/officeDocument/2006/bibliography"/>
  </ds:schemaRefs>
</ds:datastoreItem>
</file>

<file path=customXml/itemProps18.xml><?xml version="1.0" encoding="utf-8"?>
<ds:datastoreItem xmlns:ds="http://schemas.openxmlformats.org/officeDocument/2006/customXml" ds:itemID="{6B3A1315-891E-4F60-8676-2CF01042E500}">
  <ds:schemaRefs>
    <ds:schemaRef ds:uri="http://schemas.openxmlformats.org/officeDocument/2006/bibliography"/>
  </ds:schemaRefs>
</ds:datastoreItem>
</file>

<file path=customXml/itemProps19.xml><?xml version="1.0" encoding="utf-8"?>
<ds:datastoreItem xmlns:ds="http://schemas.openxmlformats.org/officeDocument/2006/customXml" ds:itemID="{36283E47-812E-404D-80DC-C079C46240D9}">
  <ds:schemaRefs>
    <ds:schemaRef ds:uri="http://schemas.openxmlformats.org/officeDocument/2006/bibliography"/>
  </ds:schemaRefs>
</ds:datastoreItem>
</file>

<file path=customXml/itemProps20.xml><?xml version="1.0" encoding="utf-8"?>
<ds:datastoreItem xmlns:ds="http://schemas.openxmlformats.org/officeDocument/2006/customXml" ds:itemID="{D96167BA-F894-4978-8A48-B69A38A15363}">
  <ds:schemaRefs>
    <ds:schemaRef ds:uri="http://schemas.openxmlformats.org/officeDocument/2006/bibliography"/>
  </ds:schemaRefs>
</ds:datastoreItem>
</file>

<file path=customXml/itemProps21.xml><?xml version="1.0" encoding="utf-8"?>
<ds:datastoreItem xmlns:ds="http://schemas.openxmlformats.org/officeDocument/2006/customXml" ds:itemID="{F882BD29-9DE7-4F3D-883A-501AFC87E915}">
  <ds:schemaRefs>
    <ds:schemaRef ds:uri="http://schemas.openxmlformats.org/officeDocument/2006/bibliography"/>
  </ds:schemaRefs>
</ds:datastoreItem>
</file>

<file path=customXml/itemProps22.xml><?xml version="1.0" encoding="utf-8"?>
<ds:datastoreItem xmlns:ds="http://schemas.openxmlformats.org/officeDocument/2006/customXml" ds:itemID="{A7C828DA-DA74-43FE-BFAD-D9D9D3FDC30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22</TotalTime>
  <Pages>5</Pages>
  <Words>1123</Words>
  <Characters>6632</Characters>
  <Application>Microsoft Office Word</Application>
  <DocSecurity>0</DocSecurity>
  <Lines>55</Lines>
  <Paragraphs>15</Paragraphs>
  <ScaleCrop>false</ScaleCrop>
  <HeadingPairs>
    <vt:vector size="2" baseType="variant">
      <vt:variant>
        <vt:lpstr>Název</vt:lpstr>
      </vt:variant>
      <vt:variant>
        <vt:i4>1</vt:i4>
      </vt:variant>
    </vt:vector>
  </HeadingPairs>
  <TitlesOfParts>
    <vt:vector size="1" baseType="lpstr">
      <vt:lpstr/>
    </vt:vector>
  </TitlesOfParts>
  <Company>MMR</Company>
  <LinksUpToDate>false</LinksUpToDate>
  <CharactersWithSpaces>7740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Hana Horejsková</dc:creator>
  <cp:lastModifiedBy>Soňa Habová</cp:lastModifiedBy>
  <cp:revision>30</cp:revision>
  <cp:lastPrinted>2014-05-14T09:54:00Z</cp:lastPrinted>
  <dcterms:created xsi:type="dcterms:W3CDTF">2016-04-22T07:22:00Z</dcterms:created>
  <dcterms:modified xsi:type="dcterms:W3CDTF">2018-05-03T04:59:00Z</dcterms:modified>
</cp:coreProperties>
</file>